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8" autoAdjust="0"/>
  </p:normalViewPr>
  <p:slideViewPr>
    <p:cSldViewPr>
      <p:cViewPr varScale="1">
        <p:scale>
          <a:sx n="108" d="100"/>
          <a:sy n="108" d="100"/>
        </p:scale>
        <p:origin x="170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Ref idx="1002">
        <a:schemeClr val="bg2"/>
      </p:bgRef>
    </p:bg>
    <p:spTree>
      <p:nvGrpSpPr>
        <p:cNvPr id="1" name=""/>
        <p:cNvGrpSpPr/>
        <p:nvPr/>
      </p:nvGrpSpPr>
      <p:grpSpPr>
        <a:xfrm>
          <a:off x="0" y="0"/>
          <a:ext cx="0" cy="0"/>
          <a:chOff x="0" y="0"/>
          <a:chExt cx="0" cy="0"/>
        </a:xfrm>
      </p:grpSpPr>
      <p:sp>
        <p:nvSpPr>
          <p:cNvPr id="9" name="Titel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nl-NL"/>
              <a:t>Klik om de stijl te bewerken</a:t>
            </a:r>
            <a:endParaRPr kumimoji="0" lang="en-US"/>
          </a:p>
        </p:txBody>
      </p:sp>
      <p:sp>
        <p:nvSpPr>
          <p:cNvPr id="17" name="Ondertitel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nl-NL"/>
              <a:t>Klik om het opmaakprofiel van de modelondertitel te bewerken</a:t>
            </a:r>
            <a:endParaRPr kumimoji="0" lang="en-US"/>
          </a:p>
        </p:txBody>
      </p:sp>
      <p:sp>
        <p:nvSpPr>
          <p:cNvPr id="30" name="Tijdelijke aanduiding voor datum 29"/>
          <p:cNvSpPr>
            <a:spLocks noGrp="1"/>
          </p:cNvSpPr>
          <p:nvPr>
            <p:ph type="dt" sz="half" idx="10"/>
          </p:nvPr>
        </p:nvSpPr>
        <p:spPr/>
        <p:txBody>
          <a:bodyPr/>
          <a:lstStyle/>
          <a:p>
            <a:fld id="{145A6C01-3349-4873-A45F-E5E02466D129}" type="datetimeFigureOut">
              <a:rPr lang="nl-NL" smtClean="0"/>
              <a:t>7-9-2022</a:t>
            </a:fld>
            <a:endParaRPr lang="nl-NL"/>
          </a:p>
        </p:txBody>
      </p:sp>
      <p:sp>
        <p:nvSpPr>
          <p:cNvPr id="19" name="Tijdelijke aanduiding voor voettekst 18"/>
          <p:cNvSpPr>
            <a:spLocks noGrp="1"/>
          </p:cNvSpPr>
          <p:nvPr>
            <p:ph type="ftr" sz="quarter" idx="11"/>
          </p:nvPr>
        </p:nvSpPr>
        <p:spPr/>
        <p:txBody>
          <a:bodyPr/>
          <a:lstStyle/>
          <a:p>
            <a:endParaRPr lang="nl-NL"/>
          </a:p>
        </p:txBody>
      </p:sp>
      <p:sp>
        <p:nvSpPr>
          <p:cNvPr id="27" name="Tijdelijke aanduiding voor dianummer 26"/>
          <p:cNvSpPr>
            <a:spLocks noGrp="1"/>
          </p:cNvSpPr>
          <p:nvPr>
            <p:ph type="sldNum" sz="quarter" idx="12"/>
          </p:nvPr>
        </p:nvSpPr>
        <p:spPr/>
        <p:txBody>
          <a:bodyPr/>
          <a:lstStyle/>
          <a:p>
            <a:fld id="{125D84AB-E3F3-4336-B00A-29DD6800CF89}" type="slidenum">
              <a:rPr lang="nl-NL" smtClean="0"/>
              <a:t>‹nr.›</a:t>
            </a:fld>
            <a:endParaRPr lang="nl-NL"/>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a:t>Klik om de stijl te bewerken</a:t>
            </a:r>
            <a:endParaRPr kumimoji="0" lang="en-US"/>
          </a:p>
        </p:txBody>
      </p:sp>
      <p:sp>
        <p:nvSpPr>
          <p:cNvPr id="3" name="Tijdelijke aanduiding voor verticale tekst 2"/>
          <p:cNvSpPr>
            <a:spLocks noGrp="1"/>
          </p:cNvSpPr>
          <p:nvPr>
            <p:ph type="body" orient="vert" idx="1"/>
          </p:nvPr>
        </p:nvSpPr>
        <p:spPr/>
        <p:txBody>
          <a:bodyPr vert="eaVer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4" name="Tijdelijke aanduiding voor datum 3"/>
          <p:cNvSpPr>
            <a:spLocks noGrp="1"/>
          </p:cNvSpPr>
          <p:nvPr>
            <p:ph type="dt" sz="half" idx="10"/>
          </p:nvPr>
        </p:nvSpPr>
        <p:spPr/>
        <p:txBody>
          <a:bodyPr/>
          <a:lstStyle/>
          <a:p>
            <a:fld id="{145A6C01-3349-4873-A45F-E5E02466D129}" type="datetimeFigureOut">
              <a:rPr lang="nl-NL" smtClean="0"/>
              <a:t>7-9-2022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25D84AB-E3F3-4336-B00A-29DD6800CF89}"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914401"/>
            <a:ext cx="2057400" cy="5211763"/>
          </a:xfrm>
        </p:spPr>
        <p:txBody>
          <a:bodyPr vert="eaVert"/>
          <a:lstStyle/>
          <a:p>
            <a:r>
              <a:rPr kumimoji="0" lang="nl-NL"/>
              <a:t>Klik om de stijl te bewerken</a:t>
            </a:r>
            <a:endParaRPr kumimoji="0" lang="en-US"/>
          </a:p>
        </p:txBody>
      </p:sp>
      <p:sp>
        <p:nvSpPr>
          <p:cNvPr id="3" name="Tijdelijke aanduiding voor verticale tekst 2"/>
          <p:cNvSpPr>
            <a:spLocks noGrp="1"/>
          </p:cNvSpPr>
          <p:nvPr>
            <p:ph type="body" orient="vert" idx="1"/>
          </p:nvPr>
        </p:nvSpPr>
        <p:spPr>
          <a:xfrm>
            <a:off x="457200" y="914401"/>
            <a:ext cx="6019800" cy="5211763"/>
          </a:xfrm>
        </p:spPr>
        <p:txBody>
          <a:bodyPr vert="eaVer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4" name="Tijdelijke aanduiding voor datum 3"/>
          <p:cNvSpPr>
            <a:spLocks noGrp="1"/>
          </p:cNvSpPr>
          <p:nvPr>
            <p:ph type="dt" sz="half" idx="10"/>
          </p:nvPr>
        </p:nvSpPr>
        <p:spPr/>
        <p:txBody>
          <a:bodyPr/>
          <a:lstStyle/>
          <a:p>
            <a:fld id="{145A6C01-3349-4873-A45F-E5E02466D129}" type="datetimeFigureOut">
              <a:rPr lang="nl-NL" smtClean="0"/>
              <a:t>7-9-2022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25D84AB-E3F3-4336-B00A-29DD6800CF89}"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a:t>Klik om de stijl te bewerken</a:t>
            </a:r>
            <a:endParaRPr kumimoji="0" lang="en-US"/>
          </a:p>
        </p:txBody>
      </p:sp>
      <p:sp>
        <p:nvSpPr>
          <p:cNvPr id="3" name="Tijdelijke aanduiding voor inhoud 2"/>
          <p:cNvSpPr>
            <a:spLocks noGrp="1"/>
          </p:cNvSpPr>
          <p:nvPr>
            <p:ph idx="1"/>
          </p:nvPr>
        </p:nvSpPr>
        <p:spPr/>
        <p:txBody>
          <a:bodyPr/>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4" name="Tijdelijke aanduiding voor datum 3"/>
          <p:cNvSpPr>
            <a:spLocks noGrp="1"/>
          </p:cNvSpPr>
          <p:nvPr>
            <p:ph type="dt" sz="half" idx="10"/>
          </p:nvPr>
        </p:nvSpPr>
        <p:spPr/>
        <p:txBody>
          <a:bodyPr/>
          <a:lstStyle/>
          <a:p>
            <a:fld id="{145A6C01-3349-4873-A45F-E5E02466D129}" type="datetimeFigureOut">
              <a:rPr lang="nl-NL" smtClean="0"/>
              <a:t>7-9-2022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25D84AB-E3F3-4336-B00A-29DD6800CF89}"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Ref idx="1002">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nl-NL"/>
              <a:t>Klik om de stijl te bewerken</a:t>
            </a:r>
            <a:endParaRPr kumimoji="0" lang="en-US"/>
          </a:p>
        </p:txBody>
      </p:sp>
      <p:sp>
        <p:nvSpPr>
          <p:cNvPr id="3" name="Tijdelijke aanduiding voor tekst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nl-NL"/>
              <a:t>Klik om de modelstijlen te bewerken</a:t>
            </a:r>
          </a:p>
        </p:txBody>
      </p:sp>
      <p:sp>
        <p:nvSpPr>
          <p:cNvPr id="4" name="Tijdelijke aanduiding voor datum 3"/>
          <p:cNvSpPr>
            <a:spLocks noGrp="1"/>
          </p:cNvSpPr>
          <p:nvPr>
            <p:ph type="dt" sz="half" idx="10"/>
          </p:nvPr>
        </p:nvSpPr>
        <p:spPr/>
        <p:txBody>
          <a:bodyPr/>
          <a:lstStyle/>
          <a:p>
            <a:fld id="{145A6C01-3349-4873-A45F-E5E02466D129}" type="datetimeFigureOut">
              <a:rPr lang="nl-NL" smtClean="0"/>
              <a:t>7-9-2022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25D84AB-E3F3-4336-B00A-29DD6800CF89}" type="slidenum">
              <a:rPr lang="nl-NL" smtClean="0"/>
              <a:t>‹nr.›</a:t>
            </a:fld>
            <a:endParaRPr lang="nl-N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a:xfrm>
            <a:off x="457200" y="704088"/>
            <a:ext cx="8229600" cy="1143000"/>
          </a:xfrm>
        </p:spPr>
        <p:txBody>
          <a:bodyPr/>
          <a:lstStyle/>
          <a:p>
            <a:r>
              <a:rPr kumimoji="0" lang="nl-NL"/>
              <a:t>Klik om de stijl te bewerken</a:t>
            </a:r>
            <a:endParaRPr kumimoji="0" lang="en-US"/>
          </a:p>
        </p:txBody>
      </p:sp>
      <p:sp>
        <p:nvSpPr>
          <p:cNvPr id="3" name="Tijdelijke aanduiding voor inhoud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4" name="Tijdelijke aanduiding voor inhoud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5" name="Tijdelijke aanduiding voor datum 4"/>
          <p:cNvSpPr>
            <a:spLocks noGrp="1"/>
          </p:cNvSpPr>
          <p:nvPr>
            <p:ph type="dt" sz="half" idx="10"/>
          </p:nvPr>
        </p:nvSpPr>
        <p:spPr/>
        <p:txBody>
          <a:bodyPr/>
          <a:lstStyle/>
          <a:p>
            <a:fld id="{145A6C01-3349-4873-A45F-E5E02466D129}" type="datetimeFigureOut">
              <a:rPr lang="nl-NL" smtClean="0"/>
              <a:t>7-9-2022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25D84AB-E3F3-4336-B00A-29DD6800CF89}"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704088"/>
            <a:ext cx="8229600" cy="1143000"/>
          </a:xfrm>
        </p:spPr>
        <p:txBody>
          <a:bodyPr tIns="45720" anchor="b"/>
          <a:lstStyle>
            <a:lvl1pPr>
              <a:defRPr/>
            </a:lvl1pPr>
          </a:lstStyle>
          <a:p>
            <a:r>
              <a:rPr kumimoji="0" lang="nl-NL"/>
              <a:t>Klik om de stijl te bewerken</a:t>
            </a:r>
            <a:endParaRPr kumimoji="0" lang="en-US"/>
          </a:p>
        </p:txBody>
      </p:sp>
      <p:sp>
        <p:nvSpPr>
          <p:cNvPr id="3" name="Tijdelijke aanduiding voor tekst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nl-NL"/>
              <a:t>Klik om de modelstijlen te bewerken</a:t>
            </a:r>
          </a:p>
        </p:txBody>
      </p:sp>
      <p:sp>
        <p:nvSpPr>
          <p:cNvPr id="4" name="Tijdelijke aanduiding voor tekst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nl-NL"/>
              <a:t>Klik om de modelstijlen te bewerken</a:t>
            </a:r>
          </a:p>
        </p:txBody>
      </p:sp>
      <p:sp>
        <p:nvSpPr>
          <p:cNvPr id="5" name="Tijdelijke aanduiding voor inhoud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6" name="Tijdelijke aanduiding voor inhoud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7" name="Tijdelijke aanduiding voor datum 6"/>
          <p:cNvSpPr>
            <a:spLocks noGrp="1"/>
          </p:cNvSpPr>
          <p:nvPr>
            <p:ph type="dt" sz="half" idx="10"/>
          </p:nvPr>
        </p:nvSpPr>
        <p:spPr/>
        <p:txBody>
          <a:bodyPr/>
          <a:lstStyle/>
          <a:p>
            <a:fld id="{145A6C01-3349-4873-A45F-E5E02466D129}" type="datetimeFigureOut">
              <a:rPr lang="nl-NL" smtClean="0"/>
              <a:t>7-9-2022</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25D84AB-E3F3-4336-B00A-29DD6800CF89}"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nl-NL"/>
              <a:t>Klik om de stijl te bewerken</a:t>
            </a:r>
            <a:endParaRPr kumimoji="0" lang="en-US"/>
          </a:p>
        </p:txBody>
      </p:sp>
      <p:sp>
        <p:nvSpPr>
          <p:cNvPr id="3" name="Tijdelijke aanduiding voor datum 2"/>
          <p:cNvSpPr>
            <a:spLocks noGrp="1"/>
          </p:cNvSpPr>
          <p:nvPr>
            <p:ph type="dt" sz="half" idx="10"/>
          </p:nvPr>
        </p:nvSpPr>
        <p:spPr/>
        <p:txBody>
          <a:bodyPr/>
          <a:lstStyle/>
          <a:p>
            <a:fld id="{145A6C01-3349-4873-A45F-E5E02466D129}" type="datetimeFigureOut">
              <a:rPr lang="nl-NL" smtClean="0"/>
              <a:t>7-9-2022</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25D84AB-E3F3-4336-B00A-29DD6800CF89}"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145A6C01-3349-4873-A45F-E5E02466D129}" type="datetimeFigureOut">
              <a:rPr lang="nl-NL" smtClean="0"/>
              <a:t>7-9-2022</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25D84AB-E3F3-4336-B00A-29DD6800CF89}"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nl-NL"/>
              <a:t>Klik om de stijl te bewerken</a:t>
            </a:r>
            <a:endParaRPr kumimoji="0" lang="en-US"/>
          </a:p>
        </p:txBody>
      </p:sp>
      <p:sp>
        <p:nvSpPr>
          <p:cNvPr id="3" name="Tijdelijke aanduiding voor tekst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nl-NL"/>
              <a:t>Klik om de modelstijlen te bewerken</a:t>
            </a:r>
          </a:p>
        </p:txBody>
      </p:sp>
      <p:sp>
        <p:nvSpPr>
          <p:cNvPr id="4" name="Tijdelijke aanduiding voor inhoud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5" name="Tijdelijke aanduiding voor datum 4"/>
          <p:cNvSpPr>
            <a:spLocks noGrp="1"/>
          </p:cNvSpPr>
          <p:nvPr>
            <p:ph type="dt" sz="half" idx="10"/>
          </p:nvPr>
        </p:nvSpPr>
        <p:spPr/>
        <p:txBody>
          <a:bodyPr/>
          <a:lstStyle/>
          <a:p>
            <a:fld id="{145A6C01-3349-4873-A45F-E5E02466D129}" type="datetimeFigureOut">
              <a:rPr lang="nl-NL" smtClean="0"/>
              <a:t>7-9-2022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25D84AB-E3F3-4336-B00A-29DD6800CF89}"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9" name="Rechthoek met één afgeknipte en afgeronde hoek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echthoekige driehoek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el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nl-NL"/>
              <a:t>Klik om de stijl te bewerken</a:t>
            </a:r>
            <a:endParaRPr kumimoji="0" lang="en-US"/>
          </a:p>
        </p:txBody>
      </p:sp>
      <p:sp>
        <p:nvSpPr>
          <p:cNvPr id="4" name="Tijdelijke aanduiding voor tekst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nl-NL"/>
              <a:t>Klik om de modelstijlen te bewerken</a:t>
            </a:r>
          </a:p>
        </p:txBody>
      </p:sp>
      <p:sp>
        <p:nvSpPr>
          <p:cNvPr id="5" name="Tijdelijke aanduiding voor datum 4"/>
          <p:cNvSpPr>
            <a:spLocks noGrp="1"/>
          </p:cNvSpPr>
          <p:nvPr>
            <p:ph type="dt" sz="half" idx="10"/>
          </p:nvPr>
        </p:nvSpPr>
        <p:spPr/>
        <p:txBody>
          <a:bodyPr/>
          <a:lstStyle/>
          <a:p>
            <a:fld id="{145A6C01-3349-4873-A45F-E5E02466D129}" type="datetimeFigureOut">
              <a:rPr lang="nl-NL" smtClean="0"/>
              <a:t>7-9-2022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a:xfrm>
            <a:off x="8077200" y="6356350"/>
            <a:ext cx="609600" cy="365125"/>
          </a:xfrm>
        </p:spPr>
        <p:txBody>
          <a:bodyPr/>
          <a:lstStyle/>
          <a:p>
            <a:fld id="{125D84AB-E3F3-4336-B00A-29DD6800CF89}" type="slidenum">
              <a:rPr lang="nl-NL" smtClean="0"/>
              <a:t>‹nr.›</a:t>
            </a:fld>
            <a:endParaRPr lang="nl-NL"/>
          </a:p>
        </p:txBody>
      </p:sp>
      <p:sp>
        <p:nvSpPr>
          <p:cNvPr id="3" name="Tijdelijke aanduiding voor afbeelding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nl-NL"/>
              <a:t>Klik op het pictogram als u een afbeelding wilt toevoegen</a:t>
            </a:r>
            <a:endParaRPr kumimoji="0" lang="en-US" dirty="0"/>
          </a:p>
        </p:txBody>
      </p:sp>
      <p:sp>
        <p:nvSpPr>
          <p:cNvPr id="10" name="Vrije v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Vrije v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Vrije v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Vrije v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jdelijke aanduiding voor titel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nl-NL"/>
              <a:t>Klik om de stijl te bewerken</a:t>
            </a:r>
            <a:endParaRPr kumimoji="0" lang="en-US"/>
          </a:p>
        </p:txBody>
      </p:sp>
      <p:sp>
        <p:nvSpPr>
          <p:cNvPr id="30" name="Tijdelijke aanduiding voor tekst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nl-NL"/>
              <a:t>Klik om de modelstijlen te bewerken</a:t>
            </a:r>
          </a:p>
          <a:p>
            <a:pPr lvl="1" eaLnBrk="1" latinLnBrk="0" hangingPunct="1"/>
            <a:r>
              <a:rPr kumimoji="0" lang="nl-NL"/>
              <a:t>Tweede niveau</a:t>
            </a:r>
          </a:p>
          <a:p>
            <a:pPr lvl="2" eaLnBrk="1" latinLnBrk="0" hangingPunct="1"/>
            <a:r>
              <a:rPr kumimoji="0" lang="nl-NL"/>
              <a:t>Derde niveau</a:t>
            </a:r>
          </a:p>
          <a:p>
            <a:pPr lvl="3" eaLnBrk="1" latinLnBrk="0" hangingPunct="1"/>
            <a:r>
              <a:rPr kumimoji="0" lang="nl-NL"/>
              <a:t>Vierde niveau</a:t>
            </a:r>
          </a:p>
          <a:p>
            <a:pPr lvl="4" eaLnBrk="1" latinLnBrk="0" hangingPunct="1"/>
            <a:r>
              <a:rPr kumimoji="0" lang="nl-NL"/>
              <a:t>Vijfde niveau</a:t>
            </a:r>
            <a:endParaRPr kumimoji="0" lang="en-US"/>
          </a:p>
        </p:txBody>
      </p:sp>
      <p:sp>
        <p:nvSpPr>
          <p:cNvPr id="10" name="Tijdelijke aanduiding voor datum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45A6C01-3349-4873-A45F-E5E02466D129}" type="datetimeFigureOut">
              <a:rPr lang="nl-NL" smtClean="0"/>
              <a:t>7-9-2022</a:t>
            </a:fld>
            <a:endParaRPr lang="nl-NL"/>
          </a:p>
        </p:txBody>
      </p:sp>
      <p:sp>
        <p:nvSpPr>
          <p:cNvPr id="22" name="Tijdelijke aanduiding voor voettekst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nl-NL"/>
          </a:p>
        </p:txBody>
      </p:sp>
      <p:sp>
        <p:nvSpPr>
          <p:cNvPr id="18" name="Tijdelijke aanduiding voor dianumm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25D84AB-E3F3-4336-B00A-29DD6800CF89}" type="slidenum">
              <a:rPr lang="nl-NL" smtClean="0"/>
              <a:t>‹nr.›</a:t>
            </a:fld>
            <a:endParaRPr lang="nl-NL"/>
          </a:p>
        </p:txBody>
      </p:sp>
      <p:grpSp>
        <p:nvGrpSpPr>
          <p:cNvPr id="2" name="Groep 1"/>
          <p:cNvGrpSpPr/>
          <p:nvPr/>
        </p:nvGrpSpPr>
        <p:grpSpPr>
          <a:xfrm>
            <a:off x="-19017" y="202408"/>
            <a:ext cx="9180548" cy="649224"/>
            <a:chOff x="-19045" y="216550"/>
            <a:chExt cx="9180548" cy="649224"/>
          </a:xfrm>
        </p:grpSpPr>
        <p:sp>
          <p:nvSpPr>
            <p:cNvPr id="12" name="Vrije v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Vrije v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1121780" y="1665556"/>
            <a:ext cx="7146254" cy="1004279"/>
          </a:xfrm>
          <a:prstGeom prst="rect">
            <a:avLst/>
          </a:prstGeom>
          <a:noFill/>
          <a:ln w="9525">
            <a:noFill/>
            <a:miter lim="800000"/>
            <a:headEnd/>
            <a:tailEnd/>
          </a:ln>
        </p:spPr>
        <p:txBody>
          <a:bodyPr lIns="80165" tIns="40083" rIns="80165" bIns="40083">
            <a:spAutoFit/>
          </a:bodyPr>
          <a:lstStyle/>
          <a:p>
            <a:pPr>
              <a:tabLst>
                <a:tab pos="400827" algn="l"/>
              </a:tabLst>
            </a:pPr>
            <a:r>
              <a:rPr lang="de-DE" altLang="fr-FR" dirty="0">
                <a:latin typeface="Arial" charset="0"/>
                <a:cs typeface="Times New Roman" pitchFamily="18" charset="0"/>
              </a:rPr>
              <a:t> </a:t>
            </a:r>
            <a:endParaRPr lang="fr-CH" altLang="fr-FR" dirty="0">
              <a:latin typeface="Times New Roman" pitchFamily="18" charset="0"/>
              <a:cs typeface="Times New Roman" pitchFamily="18" charset="0"/>
            </a:endParaRPr>
          </a:p>
          <a:p>
            <a:pPr algn="ctr">
              <a:tabLst>
                <a:tab pos="400827" algn="l"/>
              </a:tabLst>
            </a:pPr>
            <a:r>
              <a:rPr lang="de-DE" altLang="fr-FR" sz="4200" b="1" dirty="0">
                <a:solidFill>
                  <a:schemeClr val="bg1"/>
                </a:solidFill>
                <a:latin typeface="Arial" charset="0"/>
                <a:cs typeface="Times New Roman" pitchFamily="18" charset="0"/>
              </a:rPr>
              <a:t>IVS 2021-2024</a:t>
            </a:r>
            <a:endParaRPr lang="fr-CH" altLang="fr-FR" sz="4200" dirty="0">
              <a:solidFill>
                <a:schemeClr val="bg1"/>
              </a:solidFill>
              <a:latin typeface="Times New Roman" pitchFamily="18" charset="0"/>
              <a:cs typeface="Times New Roman" pitchFamily="18" charset="0"/>
            </a:endParaRPr>
          </a:p>
        </p:txBody>
      </p:sp>
      <p:sp>
        <p:nvSpPr>
          <p:cNvPr id="11267" name="TextBox 1"/>
          <p:cNvSpPr txBox="1">
            <a:spLocks noChangeArrowheads="1"/>
          </p:cNvSpPr>
          <p:nvPr/>
        </p:nvSpPr>
        <p:spPr bwMode="auto">
          <a:xfrm>
            <a:off x="999552" y="4865668"/>
            <a:ext cx="6651910" cy="727280"/>
          </a:xfrm>
          <a:prstGeom prst="rect">
            <a:avLst/>
          </a:prstGeom>
          <a:noFill/>
          <a:ln w="9525">
            <a:noFill/>
            <a:miter lim="800000"/>
            <a:headEnd/>
            <a:tailEnd/>
          </a:ln>
        </p:spPr>
        <p:txBody>
          <a:bodyPr lIns="80165" tIns="40083" rIns="80165" bIns="40083">
            <a:spAutoFit/>
          </a:bodyPr>
          <a:lstStyle/>
          <a:p>
            <a:r>
              <a:rPr lang="en-GB" altLang="en-US" sz="4200" dirty="0">
                <a:solidFill>
                  <a:srgbClr val="FFFF00"/>
                </a:solidFill>
              </a:rPr>
              <a:t>        </a:t>
            </a:r>
            <a:r>
              <a:rPr lang="en-GB" altLang="en-US" sz="4200" dirty="0" err="1">
                <a:solidFill>
                  <a:srgbClr val="FFFF00"/>
                </a:solidFill>
                <a:latin typeface="Corbel" pitchFamily="34" charset="0"/>
              </a:rPr>
              <a:t>overzicht</a:t>
            </a:r>
            <a:r>
              <a:rPr lang="en-GB" altLang="en-US" sz="4200" dirty="0">
                <a:solidFill>
                  <a:srgbClr val="FFFF00"/>
                </a:solidFill>
                <a:latin typeface="Corbel" pitchFamily="34" charset="0"/>
              </a:rPr>
              <a:t> </a:t>
            </a:r>
            <a:r>
              <a:rPr lang="en-GB" altLang="en-US" sz="4200" dirty="0" err="1">
                <a:solidFill>
                  <a:srgbClr val="FFFF00"/>
                </a:solidFill>
                <a:latin typeface="Corbel" pitchFamily="34" charset="0"/>
              </a:rPr>
              <a:t>wijzigingen</a:t>
            </a:r>
            <a:endParaRPr lang="en-GB" altLang="en-US" sz="4200" dirty="0">
              <a:solidFill>
                <a:srgbClr val="FFFF00"/>
              </a:solidFill>
              <a:latin typeface="Corbel" pitchFamily="34" charset="0"/>
            </a:endParaRPr>
          </a:p>
        </p:txBody>
      </p:sp>
    </p:spTree>
  </p:cSld>
  <p:clrMapOvr>
    <a:masterClrMapping/>
  </p:clrMapOvr>
  <p:transition spd="slow" advClick="0" advTm="1000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1867" y="295108"/>
            <a:ext cx="6714382" cy="1893003"/>
          </a:xfrm>
        </p:spPr>
        <p:txBody>
          <a:bodyPr anchor="t">
            <a:noAutofit/>
          </a:bodyPr>
          <a:lstStyle/>
          <a:p>
            <a:pPr defTabSz="442032">
              <a:defRPr/>
            </a:pPr>
            <a:r>
              <a:rPr lang="en-GB" sz="3900" dirty="0">
                <a:solidFill>
                  <a:srgbClr val="FFFF00"/>
                </a:solidFill>
              </a:rPr>
              <a:t>regel 12.5.2</a:t>
            </a:r>
            <a:br>
              <a:rPr lang="en-GB" sz="3900" dirty="0">
                <a:solidFill>
                  <a:srgbClr val="FFFF00"/>
                </a:solidFill>
              </a:rPr>
            </a:br>
            <a:r>
              <a:rPr lang="en-GB" sz="3900" dirty="0">
                <a:solidFill>
                  <a:srgbClr val="FFFF00"/>
                </a:solidFill>
              </a:rPr>
              <a:t>Scherm</a:t>
            </a:r>
            <a:br>
              <a:rPr lang="en-GB" sz="4200" dirty="0">
                <a:solidFill>
                  <a:srgbClr val="FFFF00"/>
                </a:solidFill>
              </a:rPr>
            </a:br>
            <a:r>
              <a:rPr lang="en-GB" dirty="0">
                <a:solidFill>
                  <a:srgbClr val="FFFF00"/>
                </a:solidFill>
              </a:rPr>
              <a:t> </a:t>
            </a:r>
          </a:p>
        </p:txBody>
      </p:sp>
      <p:sp>
        <p:nvSpPr>
          <p:cNvPr id="39939" name="Subtitle 2"/>
          <p:cNvSpPr>
            <a:spLocks noGrp="1"/>
          </p:cNvSpPr>
          <p:nvPr>
            <p:ph type="subTitle" idx="1"/>
          </p:nvPr>
        </p:nvSpPr>
        <p:spPr>
          <a:xfrm>
            <a:off x="309644" y="2188111"/>
            <a:ext cx="8365816" cy="4310003"/>
          </a:xfrm>
        </p:spPr>
        <p:txBody>
          <a:bodyPr tIns="40083" bIns="40083" rtlCol="0">
            <a:normAutofit/>
          </a:bodyPr>
          <a:lstStyle/>
          <a:p>
            <a:pPr algn="l" defTabSz="442032">
              <a:spcAft>
                <a:spcPts val="580"/>
              </a:spcAft>
              <a:defRPr/>
            </a:pPr>
            <a:r>
              <a:rPr lang="nl-BE" altLang="en-US" sz="2800" dirty="0"/>
              <a:t>Een speler (of een groep spelers) van de opslaggevende ploeg maakt (maken) een scherm, door met de armen te zwaaien, te springen of zich zijdelings te bewegen op het ogenblik dat de opslag wordt uitgevoerd, of door gegroepeerd te staan, om zowel </a:t>
            </a:r>
            <a:r>
              <a:rPr lang="nl-BE" altLang="en-US" sz="2800" dirty="0">
                <a:solidFill>
                  <a:srgbClr val="FF0000"/>
                </a:solidFill>
              </a:rPr>
              <a:t>de opslag</a:t>
            </a:r>
            <a:r>
              <a:rPr lang="nl-BE" altLang="en-US" sz="2800" dirty="0"/>
              <a:t> zelf als het traject van de bal </a:t>
            </a:r>
            <a:r>
              <a:rPr lang="nl-BE" altLang="en-US" sz="2800" dirty="0">
                <a:solidFill>
                  <a:srgbClr val="FF0000"/>
                </a:solidFill>
              </a:rPr>
              <a:t>te verbergen tot de bal</a:t>
            </a:r>
            <a:r>
              <a:rPr lang="nl-BE" altLang="en-US" sz="2800" dirty="0"/>
              <a:t> het verticale vlak van het net </a:t>
            </a:r>
            <a:r>
              <a:rPr lang="nl-BE" altLang="en-US" sz="2800" dirty="0">
                <a:solidFill>
                  <a:srgbClr val="FF0000"/>
                </a:solidFill>
              </a:rPr>
              <a:t>bereikt</a:t>
            </a:r>
            <a:r>
              <a:rPr lang="nl-BE" altLang="en-US" sz="2800" dirty="0"/>
              <a:t>. </a:t>
            </a:r>
            <a:r>
              <a:rPr lang="nl-BE" altLang="en-US" sz="2800" dirty="0">
                <a:solidFill>
                  <a:srgbClr val="FF0000"/>
                </a:solidFill>
              </a:rPr>
              <a:t>Indien één van beiden zichtbaar is voor de ontvangende ploeg is dit geen scherm.</a:t>
            </a:r>
            <a:endParaRPr lang="en-GB" altLang="en-US" sz="2800" dirty="0">
              <a:solidFill>
                <a:srgbClr val="FF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1867" y="295108"/>
            <a:ext cx="6714382" cy="1893003"/>
          </a:xfrm>
        </p:spPr>
        <p:txBody>
          <a:bodyPr anchor="t">
            <a:noAutofit/>
          </a:bodyPr>
          <a:lstStyle/>
          <a:p>
            <a:pPr defTabSz="442032">
              <a:defRPr/>
            </a:pPr>
            <a:r>
              <a:rPr lang="en-GB" sz="3900" dirty="0">
                <a:solidFill>
                  <a:srgbClr val="FFFF00"/>
                </a:solidFill>
              </a:rPr>
              <a:t>regel 15.2.4</a:t>
            </a:r>
            <a:br>
              <a:rPr lang="en-GB" sz="3900" dirty="0">
                <a:solidFill>
                  <a:srgbClr val="FFFF00"/>
                </a:solidFill>
              </a:rPr>
            </a:br>
            <a:r>
              <a:rPr lang="en-GB" sz="3900" dirty="0" err="1">
                <a:solidFill>
                  <a:srgbClr val="FFFF00"/>
                </a:solidFill>
              </a:rPr>
              <a:t>Opeenvolging</a:t>
            </a:r>
            <a:r>
              <a:rPr lang="en-GB" sz="3900" dirty="0">
                <a:solidFill>
                  <a:srgbClr val="FFFF00"/>
                </a:solidFill>
              </a:rPr>
              <a:t> van </a:t>
            </a:r>
            <a:r>
              <a:rPr lang="en-GB" sz="3900" dirty="0" err="1">
                <a:solidFill>
                  <a:srgbClr val="FFFF00"/>
                </a:solidFill>
              </a:rPr>
              <a:t>reglementaire</a:t>
            </a:r>
            <a:r>
              <a:rPr lang="en-GB" sz="3900" dirty="0">
                <a:solidFill>
                  <a:srgbClr val="FFFF00"/>
                </a:solidFill>
              </a:rPr>
              <a:t> </a:t>
            </a:r>
            <a:r>
              <a:rPr lang="en-GB" sz="3900" dirty="0" err="1">
                <a:solidFill>
                  <a:srgbClr val="FFFF00"/>
                </a:solidFill>
              </a:rPr>
              <a:t>onderbrekingen</a:t>
            </a:r>
            <a:br>
              <a:rPr lang="en-GB" sz="4200" dirty="0">
                <a:solidFill>
                  <a:srgbClr val="FFFF00"/>
                </a:solidFill>
              </a:rPr>
            </a:br>
            <a:r>
              <a:rPr lang="en-GB" dirty="0">
                <a:solidFill>
                  <a:srgbClr val="FFFF00"/>
                </a:solidFill>
              </a:rPr>
              <a:t> </a:t>
            </a:r>
          </a:p>
        </p:txBody>
      </p:sp>
      <p:sp>
        <p:nvSpPr>
          <p:cNvPr id="218115" name="Subtitle 2"/>
          <p:cNvSpPr>
            <a:spLocks noGrp="1"/>
          </p:cNvSpPr>
          <p:nvPr>
            <p:ph type="subTitle" idx="1"/>
          </p:nvPr>
        </p:nvSpPr>
        <p:spPr>
          <a:xfrm>
            <a:off x="310290" y="2188358"/>
            <a:ext cx="8364860" cy="4309597"/>
          </a:xfrm>
        </p:spPr>
        <p:txBody>
          <a:bodyPr tIns="40083" bIns="40083" rtlCol="0">
            <a:normAutofit/>
          </a:bodyPr>
          <a:lstStyle/>
          <a:p>
            <a:pPr defTabSz="442032">
              <a:spcAft>
                <a:spcPts val="580"/>
              </a:spcAft>
              <a:defRPr/>
            </a:pPr>
            <a:endParaRPr lang="nl-BE" altLang="en-US" sz="2800" dirty="0"/>
          </a:p>
          <a:p>
            <a:pPr defTabSz="442032">
              <a:spcAft>
                <a:spcPts val="580"/>
              </a:spcAft>
              <a:defRPr/>
            </a:pPr>
            <a:r>
              <a:rPr lang="nl-BE" altLang="en-US" sz="2800" dirty="0">
                <a:solidFill>
                  <a:srgbClr val="FF0000"/>
                </a:solidFill>
                <a:highlight>
                  <a:srgbClr val="FFFF00"/>
                </a:highlight>
              </a:rPr>
              <a:t>NIEUWE REGEL : </a:t>
            </a:r>
          </a:p>
          <a:p>
            <a:pPr algn="l" defTabSz="442032">
              <a:spcAft>
                <a:spcPts val="580"/>
              </a:spcAft>
              <a:defRPr/>
            </a:pPr>
            <a:r>
              <a:rPr lang="nl-BE" altLang="en-US" sz="2800" dirty="0">
                <a:solidFill>
                  <a:srgbClr val="FF0000"/>
                </a:solidFill>
              </a:rPr>
              <a:t>Het is niet toegelaten om gelijk welke regelmatige spelonderbreking aan te vragen nadat een aanvraag geweigerd en bestraft werd met een spelvertraging tijdens dezelfde spelonderbreking (vb. voor het einde van de volgende voltooide spelfase).</a:t>
            </a:r>
            <a:endParaRPr lang="en-GB" altLang="en-US" sz="2800" dirty="0">
              <a:solidFill>
                <a:srgbClr val="FF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1867" y="295108"/>
            <a:ext cx="6714382" cy="1893003"/>
          </a:xfrm>
        </p:spPr>
        <p:txBody>
          <a:bodyPr anchor="t">
            <a:noAutofit/>
          </a:bodyPr>
          <a:lstStyle/>
          <a:p>
            <a:pPr defTabSz="442032">
              <a:defRPr/>
            </a:pPr>
            <a:r>
              <a:rPr lang="en-GB" sz="3900" dirty="0">
                <a:solidFill>
                  <a:srgbClr val="FFFF00"/>
                </a:solidFill>
              </a:rPr>
              <a:t>regel 15.7</a:t>
            </a:r>
            <a:br>
              <a:rPr lang="en-GB" sz="3900" dirty="0">
                <a:solidFill>
                  <a:srgbClr val="FFFF00"/>
                </a:solidFill>
              </a:rPr>
            </a:br>
            <a:r>
              <a:rPr lang="en-GB" sz="3900" dirty="0" err="1">
                <a:solidFill>
                  <a:srgbClr val="FFFF00"/>
                </a:solidFill>
              </a:rPr>
              <a:t>Uitzonderlijke</a:t>
            </a:r>
            <a:r>
              <a:rPr lang="en-GB" sz="3900" dirty="0">
                <a:solidFill>
                  <a:srgbClr val="FFFF00"/>
                </a:solidFill>
              </a:rPr>
              <a:t> </a:t>
            </a:r>
            <a:r>
              <a:rPr lang="en-GB" sz="3900" dirty="0" err="1">
                <a:solidFill>
                  <a:srgbClr val="FFFF00"/>
                </a:solidFill>
              </a:rPr>
              <a:t>spelerswissel</a:t>
            </a:r>
            <a:br>
              <a:rPr lang="en-GB" sz="4200" dirty="0">
                <a:solidFill>
                  <a:srgbClr val="FFFF00"/>
                </a:solidFill>
              </a:rPr>
            </a:br>
            <a:r>
              <a:rPr lang="en-GB" dirty="0">
                <a:solidFill>
                  <a:srgbClr val="FFFF00"/>
                </a:solidFill>
              </a:rPr>
              <a:t> </a:t>
            </a:r>
          </a:p>
        </p:txBody>
      </p:sp>
      <p:sp>
        <p:nvSpPr>
          <p:cNvPr id="218115" name="Subtitle 2"/>
          <p:cNvSpPr>
            <a:spLocks noGrp="1"/>
          </p:cNvSpPr>
          <p:nvPr>
            <p:ph type="subTitle" idx="1"/>
          </p:nvPr>
        </p:nvSpPr>
        <p:spPr>
          <a:xfrm>
            <a:off x="310290" y="2188358"/>
            <a:ext cx="8364860" cy="4309597"/>
          </a:xfrm>
        </p:spPr>
        <p:txBody>
          <a:bodyPr tIns="40083" bIns="40083" rtlCol="0">
            <a:normAutofit/>
          </a:bodyPr>
          <a:lstStyle/>
          <a:p>
            <a:pPr algn="l" defTabSz="442032">
              <a:spcAft>
                <a:spcPts val="580"/>
              </a:spcAft>
              <a:defRPr/>
            </a:pPr>
            <a:r>
              <a:rPr lang="nl-BE" altLang="en-US" sz="2800" dirty="0"/>
              <a:t>Een speler (uitgezonderd de libero) die niet verder kan spelen door een kwetsuur moet reglementair gewisseld worden…</a:t>
            </a:r>
          </a:p>
          <a:p>
            <a:pPr defTabSz="442032">
              <a:spcAft>
                <a:spcPts val="580"/>
              </a:spcAft>
              <a:defRPr/>
            </a:pPr>
            <a:r>
              <a:rPr lang="nl-BE" altLang="en-US" sz="2800" dirty="0">
                <a:solidFill>
                  <a:srgbClr val="FF0000"/>
                </a:solidFill>
                <a:highlight>
                  <a:srgbClr val="FFFF00"/>
                </a:highlight>
              </a:rPr>
              <a:t>wordt :</a:t>
            </a:r>
          </a:p>
          <a:p>
            <a:pPr algn="l" defTabSz="442032">
              <a:spcAft>
                <a:spcPts val="580"/>
              </a:spcAft>
              <a:defRPr/>
            </a:pPr>
            <a:r>
              <a:rPr lang="nl-BE" altLang="en-US" sz="2800" dirty="0"/>
              <a:t>Een speler (uitgezonderd de libero) die niet verder kan spelen door een kwetsuur</a:t>
            </a:r>
            <a:r>
              <a:rPr lang="nl-BE" altLang="en-US" sz="2800" dirty="0">
                <a:solidFill>
                  <a:srgbClr val="FF0000"/>
                </a:solidFill>
              </a:rPr>
              <a:t>/ziekte, of een uitwijzing/uitsluiting</a:t>
            </a:r>
            <a:r>
              <a:rPr lang="nl-BE" altLang="en-US" sz="2800" dirty="0"/>
              <a:t> moet reglementair gewisseld worden…</a:t>
            </a:r>
            <a:endParaRPr lang="en-GB" altLang="en-US"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ctrTitle"/>
          </p:nvPr>
        </p:nvSpPr>
        <p:spPr>
          <a:xfrm>
            <a:off x="321867" y="295108"/>
            <a:ext cx="6714382" cy="1893003"/>
          </a:xfrm>
        </p:spPr>
        <p:txBody>
          <a:bodyPr anchor="t">
            <a:normAutofit/>
          </a:bodyPr>
          <a:lstStyle/>
          <a:p>
            <a:pPr defTabSz="442032">
              <a:defRPr/>
            </a:pPr>
            <a:r>
              <a:rPr lang="en-GB" altLang="nl-BE" sz="3900" dirty="0" err="1">
                <a:solidFill>
                  <a:srgbClr val="FFFF00"/>
                </a:solidFill>
              </a:rPr>
              <a:t>regel</a:t>
            </a:r>
            <a:r>
              <a:rPr lang="en-GB" altLang="nl-BE" sz="3900" dirty="0">
                <a:solidFill>
                  <a:srgbClr val="FFFF00"/>
                </a:solidFill>
              </a:rPr>
              <a:t> 15.2.7</a:t>
            </a:r>
            <a:br>
              <a:rPr lang="en-GB" altLang="nl-BE" sz="3900" dirty="0">
                <a:solidFill>
                  <a:srgbClr val="FFFF00"/>
                </a:solidFill>
              </a:rPr>
            </a:br>
            <a:r>
              <a:rPr lang="en-GB" altLang="nl-BE" sz="3900" dirty="0" err="1">
                <a:solidFill>
                  <a:srgbClr val="FFFF00"/>
                </a:solidFill>
              </a:rPr>
              <a:t>Uitzonderlijke</a:t>
            </a:r>
            <a:r>
              <a:rPr lang="en-GB" altLang="nl-BE" sz="3900" dirty="0">
                <a:solidFill>
                  <a:srgbClr val="FFFF00"/>
                </a:solidFill>
              </a:rPr>
              <a:t> </a:t>
            </a:r>
            <a:r>
              <a:rPr lang="en-GB" altLang="nl-BE" sz="3900" dirty="0" err="1">
                <a:solidFill>
                  <a:srgbClr val="FFFF00"/>
                </a:solidFill>
              </a:rPr>
              <a:t>spelerswissel</a:t>
            </a:r>
            <a:br>
              <a:rPr lang="en-GB" altLang="nl-BE" sz="4200" dirty="0">
                <a:solidFill>
                  <a:srgbClr val="FFFF00"/>
                </a:solidFill>
              </a:rPr>
            </a:br>
            <a:r>
              <a:rPr lang="en-GB" altLang="nl-BE" sz="3900" dirty="0">
                <a:solidFill>
                  <a:srgbClr val="FFFF00"/>
                </a:solidFill>
              </a:rPr>
              <a:t>… </a:t>
            </a:r>
            <a:r>
              <a:rPr lang="en-GB" altLang="nl-BE" sz="3900" dirty="0" err="1">
                <a:solidFill>
                  <a:srgbClr val="FFFF00"/>
                </a:solidFill>
              </a:rPr>
              <a:t>vervolg</a:t>
            </a:r>
            <a:r>
              <a:rPr lang="en-GB" altLang="nl-BE" sz="3900" dirty="0">
                <a:solidFill>
                  <a:srgbClr val="FFFF00"/>
                </a:solidFill>
              </a:rPr>
              <a:t> …</a:t>
            </a:r>
          </a:p>
        </p:txBody>
      </p:sp>
      <p:sp>
        <p:nvSpPr>
          <p:cNvPr id="48131" name="Subtitle 2"/>
          <p:cNvSpPr>
            <a:spLocks noGrp="1"/>
          </p:cNvSpPr>
          <p:nvPr>
            <p:ph type="subTitle" idx="1"/>
          </p:nvPr>
        </p:nvSpPr>
        <p:spPr>
          <a:xfrm>
            <a:off x="309644" y="2188111"/>
            <a:ext cx="8365816" cy="4310003"/>
          </a:xfrm>
        </p:spPr>
        <p:txBody>
          <a:bodyPr tIns="40083" bIns="40083" rtlCol="0">
            <a:normAutofit lnSpcReduction="10000"/>
          </a:bodyPr>
          <a:lstStyle/>
          <a:p>
            <a:pPr algn="l" defTabSz="442032">
              <a:spcAft>
                <a:spcPts val="580"/>
              </a:spcAft>
              <a:defRPr/>
            </a:pPr>
            <a:r>
              <a:rPr lang="nl-BE" altLang="en-US" sz="2800" dirty="0"/>
              <a:t>Een uitzonderlijke spelerswissel betekent dat gelijk welke speler die niet op het speelveld staat op het ogenblik van de kwetsuur/ziekte</a:t>
            </a:r>
            <a:r>
              <a:rPr lang="nl-BE" altLang="en-US" sz="2800" dirty="0">
                <a:solidFill>
                  <a:srgbClr val="FF0000"/>
                </a:solidFill>
              </a:rPr>
              <a:t>/uitwijzing/uitsluiting</a:t>
            </a:r>
            <a:r>
              <a:rPr lang="nl-BE" altLang="en-US" sz="2800" dirty="0"/>
              <a:t>, uitgezonderd de libero, de tweede libero of hun reglementair vervangen speler, mag gebruikt worden om de gekwetste/zieke</a:t>
            </a:r>
            <a:r>
              <a:rPr lang="nl-BE" altLang="en-US" sz="2800" dirty="0">
                <a:solidFill>
                  <a:srgbClr val="FF0000"/>
                </a:solidFill>
              </a:rPr>
              <a:t>/uitgewezen/uitgesloten</a:t>
            </a:r>
            <a:r>
              <a:rPr lang="nl-BE" altLang="en-US" sz="2800" dirty="0"/>
              <a:t> speler te wisselen. De gekwetste/zieke</a:t>
            </a:r>
            <a:r>
              <a:rPr lang="nl-BE" altLang="en-US" sz="2800" dirty="0">
                <a:solidFill>
                  <a:srgbClr val="FF0000"/>
                </a:solidFill>
              </a:rPr>
              <a:t>/uitgewezen/uitgesloten</a:t>
            </a:r>
            <a:r>
              <a:rPr lang="nl-BE" altLang="en-US" sz="2800" dirty="0"/>
              <a:t> </a:t>
            </a:r>
            <a:r>
              <a:rPr lang="nl-BE" altLang="en-US" sz="2800" dirty="0">
                <a:solidFill>
                  <a:srgbClr val="FF0000"/>
                </a:solidFill>
              </a:rPr>
              <a:t>speler die via een uitzonderlijke spelerswissel </a:t>
            </a:r>
            <a:r>
              <a:rPr lang="nl-BE" altLang="en-US" sz="2800" dirty="0"/>
              <a:t>gewisseld werd, mag niet meer terug aantreden in de wedstrijd.</a:t>
            </a:r>
            <a:endParaRPr lang="en-GB" altLang="en-US"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1867" y="295108"/>
            <a:ext cx="6714382" cy="1893003"/>
          </a:xfrm>
        </p:spPr>
        <p:txBody>
          <a:bodyPr anchor="t">
            <a:noAutofit/>
          </a:bodyPr>
          <a:lstStyle/>
          <a:p>
            <a:pPr defTabSz="442032">
              <a:defRPr/>
            </a:pPr>
            <a:r>
              <a:rPr lang="en-GB" sz="3900" dirty="0">
                <a:solidFill>
                  <a:srgbClr val="FFFF00"/>
                </a:solidFill>
              </a:rPr>
              <a:t>regel 15.8</a:t>
            </a:r>
            <a:br>
              <a:rPr lang="en-GB" sz="3900" dirty="0">
                <a:solidFill>
                  <a:srgbClr val="FFFF00"/>
                </a:solidFill>
              </a:rPr>
            </a:br>
            <a:r>
              <a:rPr lang="en-GB" sz="3900" dirty="0" err="1">
                <a:solidFill>
                  <a:srgbClr val="FFFF00"/>
                </a:solidFill>
              </a:rPr>
              <a:t>Spelerswissel</a:t>
            </a:r>
            <a:r>
              <a:rPr lang="en-GB" sz="3900" dirty="0">
                <a:solidFill>
                  <a:srgbClr val="FFFF00"/>
                </a:solidFill>
              </a:rPr>
              <a:t> ten </a:t>
            </a:r>
            <a:r>
              <a:rPr lang="en-GB" sz="3900" dirty="0" err="1">
                <a:solidFill>
                  <a:srgbClr val="FFFF00"/>
                </a:solidFill>
              </a:rPr>
              <a:t>gevolge</a:t>
            </a:r>
            <a:r>
              <a:rPr lang="en-GB" sz="3900" dirty="0">
                <a:solidFill>
                  <a:srgbClr val="FFFF00"/>
                </a:solidFill>
              </a:rPr>
              <a:t> van </a:t>
            </a:r>
            <a:r>
              <a:rPr lang="en-GB" sz="3900" dirty="0" err="1">
                <a:solidFill>
                  <a:srgbClr val="FFFF00"/>
                </a:solidFill>
              </a:rPr>
              <a:t>een</a:t>
            </a:r>
            <a:r>
              <a:rPr lang="en-GB" sz="3900" dirty="0">
                <a:solidFill>
                  <a:srgbClr val="FFFF00"/>
                </a:solidFill>
              </a:rPr>
              <a:t> </a:t>
            </a:r>
            <a:r>
              <a:rPr lang="en-GB" sz="3900" dirty="0" err="1">
                <a:solidFill>
                  <a:srgbClr val="FFFF00"/>
                </a:solidFill>
              </a:rPr>
              <a:t>uitwijzing</a:t>
            </a:r>
            <a:r>
              <a:rPr lang="en-GB" sz="3900" dirty="0">
                <a:solidFill>
                  <a:srgbClr val="FFFF00"/>
                </a:solidFill>
              </a:rPr>
              <a:t> of </a:t>
            </a:r>
            <a:r>
              <a:rPr lang="en-GB" sz="3900" dirty="0" err="1">
                <a:solidFill>
                  <a:srgbClr val="FFFF00"/>
                </a:solidFill>
              </a:rPr>
              <a:t>uitsluiting</a:t>
            </a:r>
            <a:br>
              <a:rPr lang="en-GB" sz="4200" dirty="0">
                <a:solidFill>
                  <a:srgbClr val="FFFF00"/>
                </a:solidFill>
              </a:rPr>
            </a:br>
            <a:r>
              <a:rPr lang="en-GB" dirty="0">
                <a:solidFill>
                  <a:srgbClr val="FFFF00"/>
                </a:solidFill>
              </a:rPr>
              <a:t> </a:t>
            </a:r>
          </a:p>
        </p:txBody>
      </p:sp>
      <p:sp>
        <p:nvSpPr>
          <p:cNvPr id="48131" name="Subtitle 2"/>
          <p:cNvSpPr>
            <a:spLocks noGrp="1" noChangeArrowheads="1"/>
          </p:cNvSpPr>
          <p:nvPr>
            <p:ph type="subTitle" idx="1"/>
          </p:nvPr>
        </p:nvSpPr>
        <p:spPr>
          <a:xfrm>
            <a:off x="309644" y="2188111"/>
            <a:ext cx="8365816" cy="4310003"/>
          </a:xfrm>
        </p:spPr>
        <p:txBody>
          <a:bodyPr tIns="40083" bIns="40083"/>
          <a:lstStyle/>
          <a:p>
            <a:pPr eaLnBrk="1" hangingPunct="1"/>
            <a:endParaRPr lang="nl-BE" altLang="en-US" sz="2800" dirty="0">
              <a:solidFill>
                <a:srgbClr val="0F496F"/>
              </a:solidFill>
            </a:endParaRPr>
          </a:p>
          <a:p>
            <a:pPr algn="l" eaLnBrk="1" hangingPunct="1"/>
            <a:r>
              <a:rPr lang="nl-BE" altLang="en-US" sz="2800" dirty="0"/>
              <a:t>Een UITGEWEZEN of UITGESLOTEN speler moet onmiddellijk gewisseld worden via een reglementaire spelerswissel. </a:t>
            </a:r>
            <a:r>
              <a:rPr lang="nl-BE" altLang="en-US" sz="2800" dirty="0">
                <a:solidFill>
                  <a:srgbClr val="FF0000"/>
                </a:solidFill>
              </a:rPr>
              <a:t>Indien dit niet mogelijk is, heeft de ploeg het recht om een uitzonderlijke wissel door te voeren.</a:t>
            </a:r>
            <a:r>
              <a:rPr lang="nl-BE" altLang="en-US" sz="2800" dirty="0">
                <a:solidFill>
                  <a:srgbClr val="0F496F"/>
                </a:solidFill>
              </a:rPr>
              <a:t> </a:t>
            </a:r>
            <a:r>
              <a:rPr lang="nl-BE" altLang="en-US" sz="2800" dirty="0">
                <a:solidFill>
                  <a:srgbClr val="FF0000"/>
                </a:solidFill>
              </a:rPr>
              <a:t>Indien dit niet mogelijk is</a:t>
            </a:r>
            <a:r>
              <a:rPr lang="nl-BE" altLang="en-US" sz="2800" dirty="0"/>
              <a:t>, wordt de ploeg ONVOLLEDIG verklaard.</a:t>
            </a:r>
            <a:endParaRPr lang="en-GB" alt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1867" y="295108"/>
            <a:ext cx="6714382" cy="1893003"/>
          </a:xfrm>
        </p:spPr>
        <p:txBody>
          <a:bodyPr anchor="t">
            <a:noAutofit/>
          </a:bodyPr>
          <a:lstStyle/>
          <a:p>
            <a:pPr defTabSz="442032">
              <a:defRPr/>
            </a:pPr>
            <a:r>
              <a:rPr lang="en-GB" sz="3900" dirty="0">
                <a:solidFill>
                  <a:srgbClr val="FFFF00"/>
                </a:solidFill>
              </a:rPr>
              <a:t>regel 21.3.2.1</a:t>
            </a:r>
            <a:br>
              <a:rPr lang="en-GB" sz="3900" dirty="0">
                <a:solidFill>
                  <a:srgbClr val="FFFF00"/>
                </a:solidFill>
              </a:rPr>
            </a:br>
            <a:r>
              <a:rPr lang="en-GB" sz="3900" dirty="0" err="1">
                <a:solidFill>
                  <a:srgbClr val="FFFF00"/>
                </a:solidFill>
              </a:rPr>
              <a:t>Uitwijzing</a:t>
            </a:r>
            <a:br>
              <a:rPr lang="en-GB" sz="4200" dirty="0">
                <a:solidFill>
                  <a:srgbClr val="FFFF00"/>
                </a:solidFill>
              </a:rPr>
            </a:br>
            <a:br>
              <a:rPr lang="en-GB" sz="4200" dirty="0">
                <a:solidFill>
                  <a:srgbClr val="FFFF00"/>
                </a:solidFill>
              </a:rPr>
            </a:br>
            <a:br>
              <a:rPr lang="en-GB" sz="4200" dirty="0">
                <a:solidFill>
                  <a:srgbClr val="FFFF00"/>
                </a:solidFill>
              </a:rPr>
            </a:br>
            <a:r>
              <a:rPr lang="en-GB" dirty="0">
                <a:solidFill>
                  <a:srgbClr val="FFFF00"/>
                </a:solidFill>
              </a:rPr>
              <a:t> </a:t>
            </a:r>
          </a:p>
        </p:txBody>
      </p:sp>
      <p:sp>
        <p:nvSpPr>
          <p:cNvPr id="218115" name="Subtitle 2"/>
          <p:cNvSpPr>
            <a:spLocks noGrp="1"/>
          </p:cNvSpPr>
          <p:nvPr>
            <p:ph type="subTitle" idx="1"/>
          </p:nvPr>
        </p:nvSpPr>
        <p:spPr>
          <a:xfrm>
            <a:off x="310290" y="2188358"/>
            <a:ext cx="8364860" cy="4309597"/>
          </a:xfrm>
        </p:spPr>
        <p:txBody>
          <a:bodyPr tIns="40083" bIns="40083" rtlCol="0">
            <a:normAutofit/>
          </a:bodyPr>
          <a:lstStyle/>
          <a:p>
            <a:pPr defTabSz="442032">
              <a:spcAft>
                <a:spcPts val="580"/>
              </a:spcAft>
              <a:defRPr/>
            </a:pPr>
            <a:r>
              <a:rPr lang="nl-BE" altLang="en-US" sz="2800" dirty="0">
                <a:solidFill>
                  <a:srgbClr val="FF0000"/>
                </a:solidFill>
                <a:highlight>
                  <a:srgbClr val="FFFF00"/>
                </a:highlight>
              </a:rPr>
              <a:t>Nieuwe procedure :</a:t>
            </a:r>
          </a:p>
          <a:p>
            <a:pPr algn="l" defTabSz="442032">
              <a:spcAft>
                <a:spcPts val="580"/>
              </a:spcAft>
              <a:defRPr/>
            </a:pPr>
            <a:r>
              <a:rPr lang="nl-BE" altLang="en-US" sz="2800" dirty="0"/>
              <a:t>Een ploeglid dat bestraft wordt met een uitwijzing, moet reglementair</a:t>
            </a:r>
            <a:r>
              <a:rPr lang="nl-BE" altLang="en-US" sz="2800" dirty="0">
                <a:solidFill>
                  <a:srgbClr val="FF0000"/>
                </a:solidFill>
              </a:rPr>
              <a:t>/uitzonderlijk </a:t>
            </a:r>
            <a:r>
              <a:rPr lang="nl-BE" altLang="en-US" sz="2800" dirty="0"/>
              <a:t>en onmiddellijk gewisseld worden indien hij op het speelveld staat, mag gedurende het verdere verloop van de set niet meer </a:t>
            </a:r>
            <a:r>
              <a:rPr lang="nl-BE" altLang="en-US" sz="2800" dirty="0">
                <a:solidFill>
                  <a:srgbClr val="FF0000"/>
                </a:solidFill>
              </a:rPr>
              <a:t>deelnemen en moet naar de kleedkamer van zijn ploeg gaan tot het einde van de lopende set,</a:t>
            </a:r>
            <a:r>
              <a:rPr lang="nl-BE" altLang="en-US" sz="2800" dirty="0"/>
              <a:t> dit zonder verdere gevolgen.</a:t>
            </a:r>
          </a:p>
          <a:p>
            <a:pPr defTabSz="442032">
              <a:spcAft>
                <a:spcPts val="580"/>
              </a:spcAft>
              <a:defRPr/>
            </a:pPr>
            <a:endParaRPr lang="nl-BE" altLang="en-US"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1867" y="295108"/>
            <a:ext cx="6714382" cy="1893003"/>
          </a:xfrm>
        </p:spPr>
        <p:txBody>
          <a:bodyPr anchor="t">
            <a:noAutofit/>
          </a:bodyPr>
          <a:lstStyle/>
          <a:p>
            <a:pPr defTabSz="442032">
              <a:defRPr/>
            </a:pPr>
            <a:r>
              <a:rPr lang="en-GB" sz="3900" dirty="0">
                <a:solidFill>
                  <a:srgbClr val="FFFF00"/>
                </a:solidFill>
              </a:rPr>
              <a:t>regel 21.3.2.1</a:t>
            </a:r>
            <a:br>
              <a:rPr lang="en-GB" sz="3900" dirty="0">
                <a:solidFill>
                  <a:srgbClr val="FFFF00"/>
                </a:solidFill>
              </a:rPr>
            </a:br>
            <a:r>
              <a:rPr lang="en-GB" sz="3900" dirty="0" err="1">
                <a:solidFill>
                  <a:srgbClr val="FFFF00"/>
                </a:solidFill>
              </a:rPr>
              <a:t>Uitwijzing</a:t>
            </a:r>
            <a:br>
              <a:rPr lang="en-GB" sz="4200" dirty="0">
                <a:solidFill>
                  <a:srgbClr val="FFFF00"/>
                </a:solidFill>
              </a:rPr>
            </a:br>
            <a:r>
              <a:rPr lang="en-GB" sz="3900" dirty="0">
                <a:solidFill>
                  <a:srgbClr val="FFFF00"/>
                </a:solidFill>
              </a:rPr>
              <a:t>… </a:t>
            </a:r>
            <a:r>
              <a:rPr lang="en-GB" sz="3900" dirty="0" err="1">
                <a:solidFill>
                  <a:srgbClr val="FFFF00"/>
                </a:solidFill>
              </a:rPr>
              <a:t>vervolg</a:t>
            </a:r>
            <a:br>
              <a:rPr lang="en-GB" sz="3900" dirty="0">
                <a:solidFill>
                  <a:srgbClr val="FFFF00"/>
                </a:solidFill>
              </a:rPr>
            </a:br>
            <a:br>
              <a:rPr lang="en-GB" sz="4200" dirty="0">
                <a:solidFill>
                  <a:srgbClr val="FFFF00"/>
                </a:solidFill>
              </a:rPr>
            </a:br>
            <a:r>
              <a:rPr lang="en-GB" dirty="0">
                <a:solidFill>
                  <a:srgbClr val="FFFF00"/>
                </a:solidFill>
              </a:rPr>
              <a:t> </a:t>
            </a:r>
          </a:p>
        </p:txBody>
      </p:sp>
      <p:sp>
        <p:nvSpPr>
          <p:cNvPr id="218115" name="Subtitle 2"/>
          <p:cNvSpPr>
            <a:spLocks noGrp="1"/>
          </p:cNvSpPr>
          <p:nvPr>
            <p:ph type="subTitle" idx="1"/>
          </p:nvPr>
        </p:nvSpPr>
        <p:spPr>
          <a:xfrm>
            <a:off x="310290" y="2188358"/>
            <a:ext cx="8364860" cy="4309597"/>
          </a:xfrm>
        </p:spPr>
        <p:txBody>
          <a:bodyPr tIns="40083" bIns="40083" rtlCol="0">
            <a:normAutofit/>
          </a:bodyPr>
          <a:lstStyle/>
          <a:p>
            <a:pPr defTabSz="442032">
              <a:spcAft>
                <a:spcPts val="580"/>
              </a:spcAft>
              <a:defRPr/>
            </a:pPr>
            <a:r>
              <a:rPr lang="nl-BE" altLang="en-US" sz="2800" dirty="0">
                <a:solidFill>
                  <a:srgbClr val="FF0000"/>
                </a:solidFill>
                <a:highlight>
                  <a:srgbClr val="FFFF00"/>
                </a:highlight>
              </a:rPr>
              <a:t>Nieuwe procedure :</a:t>
            </a:r>
          </a:p>
          <a:p>
            <a:pPr algn="l" defTabSz="442032">
              <a:spcAft>
                <a:spcPts val="580"/>
              </a:spcAft>
              <a:defRPr/>
            </a:pPr>
            <a:r>
              <a:rPr lang="nl-BE" altLang="en-US" sz="2800" dirty="0"/>
              <a:t>Een uitgewezen coach verliest zijn recht om tussen te komen tijdens die set en moet </a:t>
            </a:r>
            <a:r>
              <a:rPr lang="nl-BE" altLang="en-US" sz="2800" dirty="0">
                <a:solidFill>
                  <a:srgbClr val="FF0000"/>
                </a:solidFill>
              </a:rPr>
              <a:t>naar de kleedkamer van zijn ploeg gaan tot het einde van de lopende set.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1867" y="295108"/>
            <a:ext cx="6714382" cy="1893003"/>
          </a:xfrm>
        </p:spPr>
        <p:txBody>
          <a:bodyPr anchor="t">
            <a:noAutofit/>
          </a:bodyPr>
          <a:lstStyle/>
          <a:p>
            <a:pPr defTabSz="442032">
              <a:defRPr/>
            </a:pPr>
            <a:r>
              <a:rPr lang="en-GB" sz="3900" dirty="0">
                <a:solidFill>
                  <a:srgbClr val="FFFF00"/>
                </a:solidFill>
              </a:rPr>
              <a:t>regel 1.4.6</a:t>
            </a:r>
            <a:br>
              <a:rPr lang="en-GB" sz="3900" dirty="0">
                <a:solidFill>
                  <a:srgbClr val="FFFF00"/>
                </a:solidFill>
              </a:rPr>
            </a:br>
            <a:r>
              <a:rPr lang="en-GB" sz="3900" dirty="0" err="1">
                <a:solidFill>
                  <a:srgbClr val="FFFF00"/>
                </a:solidFill>
              </a:rPr>
              <a:t>Strafruimte</a:t>
            </a:r>
            <a:br>
              <a:rPr lang="en-GB" sz="3900" dirty="0">
                <a:solidFill>
                  <a:srgbClr val="FFFF00"/>
                </a:solidFill>
              </a:rPr>
            </a:br>
            <a:r>
              <a:rPr lang="en-GB" dirty="0">
                <a:solidFill>
                  <a:srgbClr val="FFFF00"/>
                </a:solidFill>
              </a:rPr>
              <a:t> </a:t>
            </a:r>
          </a:p>
        </p:txBody>
      </p:sp>
      <p:sp>
        <p:nvSpPr>
          <p:cNvPr id="218115" name="Subtitle 2"/>
          <p:cNvSpPr>
            <a:spLocks noGrp="1"/>
          </p:cNvSpPr>
          <p:nvPr>
            <p:ph type="subTitle" idx="1"/>
          </p:nvPr>
        </p:nvSpPr>
        <p:spPr>
          <a:xfrm>
            <a:off x="310290" y="2188358"/>
            <a:ext cx="8364860" cy="4309597"/>
          </a:xfrm>
        </p:spPr>
        <p:txBody>
          <a:bodyPr rtlCol="0">
            <a:normAutofit/>
          </a:bodyPr>
          <a:lstStyle/>
          <a:p>
            <a:pPr algn="l" defTabSz="442032">
              <a:spcAft>
                <a:spcPts val="580"/>
              </a:spcAft>
              <a:defRPr/>
            </a:pPr>
            <a:r>
              <a:rPr lang="nl-BE" altLang="en-US" sz="2800" dirty="0"/>
              <a:t>De strafruimte, ongeveer 1 x 1 meter groot, bevindt zich in de controleruimte achter het verlengde van elke achterlijn. Zij wordt begrensd door een 5 cm brede rode lijn. Er bevinden zich twee stoelen in iedere strafruimte.</a:t>
            </a:r>
          </a:p>
          <a:p>
            <a:pPr defTabSz="442032">
              <a:spcAft>
                <a:spcPts val="580"/>
              </a:spcAft>
              <a:defRPr/>
            </a:pPr>
            <a:endParaRPr lang="nl-BE" altLang="en-US" sz="2800" dirty="0">
              <a:solidFill>
                <a:srgbClr val="FF0000"/>
              </a:solidFill>
              <a:highlight>
                <a:srgbClr val="FFFF00"/>
              </a:highlight>
            </a:endParaRPr>
          </a:p>
          <a:p>
            <a:pPr defTabSz="442032">
              <a:spcAft>
                <a:spcPts val="580"/>
              </a:spcAft>
              <a:defRPr/>
            </a:pPr>
            <a:r>
              <a:rPr lang="nl-BE" altLang="en-US" sz="2800" dirty="0">
                <a:solidFill>
                  <a:srgbClr val="FF0000"/>
                </a:solidFill>
                <a:highlight>
                  <a:srgbClr val="FFFF00"/>
                </a:highlight>
              </a:rPr>
              <a:t>Deze tekst verdwijnt volledig</a:t>
            </a:r>
          </a:p>
          <a:p>
            <a:pPr defTabSz="442032">
              <a:spcAft>
                <a:spcPts val="580"/>
              </a:spcAft>
              <a:defRPr/>
            </a:pPr>
            <a:r>
              <a:rPr lang="nl-BE" altLang="en-US" sz="2800" dirty="0">
                <a:solidFill>
                  <a:srgbClr val="FF0000"/>
                </a:solidFill>
                <a:highlight>
                  <a:srgbClr val="FFFF00"/>
                </a:highlight>
              </a:rPr>
              <a:t>De strafruimte bestaat niet meer</a:t>
            </a:r>
            <a:endParaRPr lang="en-GB" altLang="en-US" sz="2800" dirty="0">
              <a:solidFill>
                <a:srgbClr val="FF0000"/>
              </a:solidFill>
              <a:highlight>
                <a:srgbClr val="FFFF00"/>
              </a:highligh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1867" y="295108"/>
            <a:ext cx="6714382" cy="1893003"/>
          </a:xfrm>
        </p:spPr>
        <p:txBody>
          <a:bodyPr anchor="t">
            <a:noAutofit/>
          </a:bodyPr>
          <a:lstStyle/>
          <a:p>
            <a:pPr defTabSz="442032">
              <a:defRPr/>
            </a:pPr>
            <a:r>
              <a:rPr lang="en-GB" sz="3900" dirty="0">
                <a:solidFill>
                  <a:srgbClr val="FFFF00"/>
                </a:solidFill>
              </a:rPr>
              <a:t>regel 4.1.2</a:t>
            </a:r>
            <a:br>
              <a:rPr lang="en-GB" sz="3900" dirty="0">
                <a:solidFill>
                  <a:srgbClr val="FFFF00"/>
                </a:solidFill>
              </a:rPr>
            </a:br>
            <a:r>
              <a:rPr lang="en-GB" sz="3900" dirty="0" err="1">
                <a:solidFill>
                  <a:srgbClr val="FFFF00"/>
                </a:solidFill>
              </a:rPr>
              <a:t>Samenstelling</a:t>
            </a:r>
            <a:r>
              <a:rPr lang="en-GB" sz="3900" dirty="0">
                <a:solidFill>
                  <a:srgbClr val="FFFF00"/>
                </a:solidFill>
              </a:rPr>
              <a:t> van de </a:t>
            </a:r>
            <a:r>
              <a:rPr lang="en-GB" sz="3900" dirty="0" err="1">
                <a:solidFill>
                  <a:srgbClr val="FFFF00"/>
                </a:solidFill>
              </a:rPr>
              <a:t>ploeg</a:t>
            </a:r>
            <a:r>
              <a:rPr lang="en-GB" sz="3900" dirty="0">
                <a:solidFill>
                  <a:srgbClr val="FFFF00"/>
                </a:solidFill>
              </a:rPr>
              <a:t> </a:t>
            </a:r>
            <a:br>
              <a:rPr lang="en-GB" dirty="0">
                <a:solidFill>
                  <a:srgbClr val="FFFF00"/>
                </a:solidFill>
              </a:rPr>
            </a:br>
            <a:r>
              <a:rPr lang="en-GB" dirty="0">
                <a:solidFill>
                  <a:srgbClr val="FFFF00"/>
                </a:solidFill>
              </a:rPr>
              <a:t> </a:t>
            </a:r>
          </a:p>
        </p:txBody>
      </p:sp>
      <p:sp>
        <p:nvSpPr>
          <p:cNvPr id="218115" name="Subtitle 2"/>
          <p:cNvSpPr>
            <a:spLocks noGrp="1"/>
          </p:cNvSpPr>
          <p:nvPr>
            <p:ph type="subTitle" idx="1"/>
          </p:nvPr>
        </p:nvSpPr>
        <p:spPr>
          <a:xfrm>
            <a:off x="310290" y="2188358"/>
            <a:ext cx="8364860" cy="4309597"/>
          </a:xfrm>
        </p:spPr>
        <p:txBody>
          <a:bodyPr rtlCol="0">
            <a:normAutofit/>
          </a:bodyPr>
          <a:lstStyle/>
          <a:p>
            <a:pPr algn="ctr" defTabSz="442032">
              <a:spcAft>
                <a:spcPts val="580"/>
              </a:spcAft>
              <a:defRPr/>
            </a:pPr>
            <a:r>
              <a:rPr lang="nl-BE" altLang="en-US" sz="2800" dirty="0"/>
              <a:t>Eén van de spelers, </a:t>
            </a:r>
            <a:r>
              <a:rPr lang="nl-BE" altLang="en-US" sz="2800" dirty="0">
                <a:solidFill>
                  <a:srgbClr val="FF0000"/>
                </a:solidFill>
              </a:rPr>
              <a:t>de libero niet meegerekend, </a:t>
            </a:r>
            <a:r>
              <a:rPr lang="nl-BE" altLang="en-US" sz="2800" dirty="0"/>
              <a:t>is de ploegkapitein die aangeduid wordt op het wedstrijdblad. </a:t>
            </a:r>
          </a:p>
          <a:p>
            <a:pPr defTabSz="442032">
              <a:spcAft>
                <a:spcPts val="580"/>
              </a:spcAft>
              <a:defRPr/>
            </a:pPr>
            <a:r>
              <a:rPr lang="nl-BE" altLang="en-US" sz="2800" dirty="0">
                <a:solidFill>
                  <a:srgbClr val="FF0000"/>
                </a:solidFill>
                <a:highlight>
                  <a:srgbClr val="FFFF00"/>
                </a:highlight>
              </a:rPr>
              <a:t>wordt :</a:t>
            </a:r>
          </a:p>
          <a:p>
            <a:pPr algn="ctr" defTabSz="442032">
              <a:spcAft>
                <a:spcPts val="580"/>
              </a:spcAft>
              <a:defRPr/>
            </a:pPr>
            <a:r>
              <a:rPr lang="nl-BE" altLang="en-US" sz="2800" dirty="0"/>
              <a:t>Eén van de spelers is de ploegkapitein die aangeduid wordt op het wedstrijdblad.</a:t>
            </a:r>
            <a:endParaRPr lang="en-GB" altLang="en-US" sz="2800"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1867" y="295108"/>
            <a:ext cx="6714382" cy="1893003"/>
          </a:xfrm>
        </p:spPr>
        <p:txBody>
          <a:bodyPr anchor="t">
            <a:noAutofit/>
          </a:bodyPr>
          <a:lstStyle/>
          <a:p>
            <a:pPr defTabSz="442032">
              <a:defRPr/>
            </a:pPr>
            <a:r>
              <a:rPr lang="en-GB" sz="3900" dirty="0">
                <a:solidFill>
                  <a:srgbClr val="FFFF00"/>
                </a:solidFill>
              </a:rPr>
              <a:t>regel 7.4.3</a:t>
            </a:r>
            <a:br>
              <a:rPr lang="en-GB" sz="3900" dirty="0">
                <a:solidFill>
                  <a:srgbClr val="FFFF00"/>
                </a:solidFill>
              </a:rPr>
            </a:br>
            <a:r>
              <a:rPr lang="en-GB" sz="3900" dirty="0" err="1">
                <a:solidFill>
                  <a:srgbClr val="FFFF00"/>
                </a:solidFill>
              </a:rPr>
              <a:t>Opstelling</a:t>
            </a:r>
            <a:br>
              <a:rPr lang="en-GB" sz="4200" dirty="0">
                <a:solidFill>
                  <a:srgbClr val="FFFF00"/>
                </a:solidFill>
              </a:rPr>
            </a:br>
            <a:r>
              <a:rPr lang="en-GB" dirty="0">
                <a:solidFill>
                  <a:srgbClr val="FFFF00"/>
                </a:solidFill>
              </a:rPr>
              <a:t> </a:t>
            </a:r>
          </a:p>
        </p:txBody>
      </p:sp>
      <p:sp>
        <p:nvSpPr>
          <p:cNvPr id="218115" name="Subtitle 2"/>
          <p:cNvSpPr>
            <a:spLocks noGrp="1"/>
          </p:cNvSpPr>
          <p:nvPr>
            <p:ph type="subTitle" idx="1"/>
          </p:nvPr>
        </p:nvSpPr>
        <p:spPr>
          <a:xfrm>
            <a:off x="310290" y="2188358"/>
            <a:ext cx="8364860" cy="4309597"/>
          </a:xfrm>
        </p:spPr>
        <p:txBody>
          <a:bodyPr tIns="40083" bIns="40083" rtlCol="0">
            <a:normAutofit/>
          </a:bodyPr>
          <a:lstStyle/>
          <a:p>
            <a:pPr algn="l" defTabSz="442032">
              <a:spcAft>
                <a:spcPts val="580"/>
              </a:spcAft>
              <a:defRPr/>
            </a:pPr>
            <a:r>
              <a:rPr lang="nl-BE" altLang="en-US" sz="2800" dirty="0"/>
              <a:t>De opstelling van de spelers wordt bepaald en gecontroleerd overeenkomstig de stand van de voeten in contact met de vloer en wel als volgt:</a:t>
            </a:r>
          </a:p>
          <a:p>
            <a:pPr defTabSz="442032">
              <a:spcAft>
                <a:spcPts val="580"/>
              </a:spcAft>
              <a:defRPr/>
            </a:pPr>
            <a:r>
              <a:rPr lang="nl-BE" altLang="en-US" sz="2800" dirty="0">
                <a:solidFill>
                  <a:srgbClr val="FF0000"/>
                </a:solidFill>
                <a:highlight>
                  <a:srgbClr val="FFFF00"/>
                </a:highlight>
              </a:rPr>
              <a:t>wordt :</a:t>
            </a:r>
            <a:endParaRPr lang="nl-BE" altLang="en-US" sz="2800" dirty="0">
              <a:solidFill>
                <a:srgbClr val="FF0000"/>
              </a:solidFill>
            </a:endParaRPr>
          </a:p>
          <a:p>
            <a:pPr algn="l" defTabSz="442032">
              <a:spcAft>
                <a:spcPts val="580"/>
              </a:spcAft>
              <a:defRPr/>
            </a:pPr>
            <a:r>
              <a:rPr lang="nl-BE" altLang="en-US" sz="2800" dirty="0"/>
              <a:t>De opstelling van de spelers wordt bepaald en gecontroleerd overeenkomstig de stand van de voeten in contact met de vloer </a:t>
            </a:r>
            <a:r>
              <a:rPr lang="nl-BE" altLang="en-US" sz="2800" dirty="0">
                <a:solidFill>
                  <a:srgbClr val="FF0000"/>
                </a:solidFill>
              </a:rPr>
              <a:t>(het laatste contact met de vloer bepaalt de opstelling van de speler)</a:t>
            </a:r>
            <a:r>
              <a:rPr lang="nl-BE" altLang="en-US" sz="2800" dirty="0"/>
              <a:t> en wel als volgt:</a:t>
            </a:r>
            <a:endParaRPr lang="en-GB" alt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1867" y="295108"/>
            <a:ext cx="6714382" cy="1893003"/>
          </a:xfrm>
        </p:spPr>
        <p:txBody>
          <a:bodyPr anchor="t">
            <a:noAutofit/>
          </a:bodyPr>
          <a:lstStyle/>
          <a:p>
            <a:pPr defTabSz="442032">
              <a:defRPr/>
            </a:pPr>
            <a:r>
              <a:rPr lang="en-GB" sz="3900" dirty="0">
                <a:solidFill>
                  <a:srgbClr val="FFFF00"/>
                </a:solidFill>
              </a:rPr>
              <a:t>regel 7.4.3.1</a:t>
            </a:r>
            <a:br>
              <a:rPr lang="en-GB" sz="3900" dirty="0">
                <a:solidFill>
                  <a:srgbClr val="FFFF00"/>
                </a:solidFill>
              </a:rPr>
            </a:br>
            <a:r>
              <a:rPr lang="en-GB" sz="3900" dirty="0" err="1">
                <a:solidFill>
                  <a:srgbClr val="FFFF00"/>
                </a:solidFill>
              </a:rPr>
              <a:t>Opstelling</a:t>
            </a:r>
            <a:br>
              <a:rPr lang="en-GB" sz="4200" dirty="0">
                <a:solidFill>
                  <a:srgbClr val="FFFF00"/>
                </a:solidFill>
              </a:rPr>
            </a:br>
            <a:r>
              <a:rPr lang="en-GB" dirty="0">
                <a:solidFill>
                  <a:srgbClr val="FFFF00"/>
                </a:solidFill>
              </a:rPr>
              <a:t> </a:t>
            </a:r>
          </a:p>
        </p:txBody>
      </p:sp>
      <p:sp>
        <p:nvSpPr>
          <p:cNvPr id="218115" name="Subtitle 2"/>
          <p:cNvSpPr>
            <a:spLocks noGrp="1"/>
          </p:cNvSpPr>
          <p:nvPr>
            <p:ph type="subTitle" idx="1"/>
          </p:nvPr>
        </p:nvSpPr>
        <p:spPr>
          <a:xfrm>
            <a:off x="310290" y="2188358"/>
            <a:ext cx="8364860" cy="4309597"/>
          </a:xfrm>
        </p:spPr>
        <p:txBody>
          <a:bodyPr tIns="40083" bIns="40083" rtlCol="0">
            <a:normAutofit/>
          </a:bodyPr>
          <a:lstStyle/>
          <a:p>
            <a:pPr algn="l" defTabSz="442032">
              <a:spcAft>
                <a:spcPts val="580"/>
              </a:spcAft>
              <a:defRPr/>
            </a:pPr>
            <a:r>
              <a:rPr lang="nl-BE" altLang="en-US" sz="2800" dirty="0"/>
              <a:t>elke voorspeler moet tenminste een deel van zijn voet dichter bij de middenlijn hebben dan de voeten van zijn respectievelijke achterspeler; </a:t>
            </a:r>
          </a:p>
          <a:p>
            <a:pPr defTabSz="442032">
              <a:spcAft>
                <a:spcPts val="580"/>
              </a:spcAft>
              <a:defRPr/>
            </a:pPr>
            <a:r>
              <a:rPr lang="nl-BE" altLang="en-US" sz="2800" dirty="0">
                <a:solidFill>
                  <a:srgbClr val="FF0000"/>
                </a:solidFill>
                <a:highlight>
                  <a:srgbClr val="FFFF00"/>
                </a:highlight>
              </a:rPr>
              <a:t>wordt :</a:t>
            </a:r>
            <a:endParaRPr lang="nl-BE" altLang="en-US" sz="2800" dirty="0">
              <a:solidFill>
                <a:srgbClr val="FF0000"/>
              </a:solidFill>
            </a:endParaRPr>
          </a:p>
          <a:p>
            <a:pPr algn="l" defTabSz="442032">
              <a:spcAft>
                <a:spcPts val="580"/>
              </a:spcAft>
              <a:defRPr/>
            </a:pPr>
            <a:r>
              <a:rPr lang="nl-BE" altLang="en-US" sz="2800" dirty="0"/>
              <a:t>elke </a:t>
            </a:r>
            <a:r>
              <a:rPr lang="nl-BE" altLang="en-US" sz="2800" dirty="0">
                <a:solidFill>
                  <a:srgbClr val="FF0000"/>
                </a:solidFill>
              </a:rPr>
              <a:t>achterspeler </a:t>
            </a:r>
            <a:r>
              <a:rPr lang="nl-BE" altLang="en-US" sz="2800" dirty="0"/>
              <a:t>moet</a:t>
            </a:r>
            <a:r>
              <a:rPr lang="nl-BE" altLang="en-US" sz="2800" dirty="0">
                <a:solidFill>
                  <a:srgbClr val="FF0000"/>
                </a:solidFill>
              </a:rPr>
              <a:t> op dezelfde hoogte staan of </a:t>
            </a:r>
            <a:r>
              <a:rPr lang="nl-BE" altLang="en-US" sz="2800" dirty="0"/>
              <a:t>tenminste een deel van </a:t>
            </a:r>
            <a:r>
              <a:rPr lang="nl-BE" altLang="en-US" sz="2800" dirty="0">
                <a:solidFill>
                  <a:srgbClr val="FF0000"/>
                </a:solidFill>
              </a:rPr>
              <a:t>één </a:t>
            </a:r>
            <a:r>
              <a:rPr lang="nl-BE" altLang="en-US" sz="2800" dirty="0"/>
              <a:t>voet </a:t>
            </a:r>
            <a:r>
              <a:rPr lang="nl-BE" altLang="en-US" sz="2800" dirty="0">
                <a:solidFill>
                  <a:srgbClr val="FF0000"/>
                </a:solidFill>
              </a:rPr>
              <a:t>verder van</a:t>
            </a:r>
            <a:r>
              <a:rPr lang="nl-BE" altLang="en-US" sz="2800" dirty="0"/>
              <a:t> de middenlijn hebben dan de </a:t>
            </a:r>
            <a:r>
              <a:rPr lang="nl-BE" altLang="en-US" sz="2800" dirty="0">
                <a:solidFill>
                  <a:srgbClr val="FF0000"/>
                </a:solidFill>
              </a:rPr>
              <a:t>voorste voet </a:t>
            </a:r>
            <a:r>
              <a:rPr lang="nl-BE" altLang="en-US" sz="2800" dirty="0"/>
              <a:t>van zijn respectievelijke</a:t>
            </a:r>
            <a:r>
              <a:rPr lang="nl-BE" altLang="en-US" sz="2800" dirty="0">
                <a:solidFill>
                  <a:srgbClr val="FF0000"/>
                </a:solidFill>
              </a:rPr>
              <a:t> voorspeler;</a:t>
            </a:r>
            <a:endParaRPr lang="en-GB" altLang="en-US" sz="2800"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dĺžnik 6"/>
          <p:cNvSpPr/>
          <p:nvPr/>
        </p:nvSpPr>
        <p:spPr>
          <a:xfrm>
            <a:off x="1026714" y="836377"/>
            <a:ext cx="3192863" cy="324041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lIns="80165" tIns="40083" rIns="80165" bIns="40083" anchor="ctr"/>
          <a:lstStyle/>
          <a:p>
            <a:pPr algn="ctr">
              <a:defRPr/>
            </a:pPr>
            <a:endParaRPr lang="sk-SK" sz="2300" dirty="0"/>
          </a:p>
        </p:txBody>
      </p:sp>
      <p:sp>
        <p:nvSpPr>
          <p:cNvPr id="8" name="Obdĺžnik 7"/>
          <p:cNvSpPr/>
          <p:nvPr/>
        </p:nvSpPr>
        <p:spPr>
          <a:xfrm>
            <a:off x="1026714" y="833498"/>
            <a:ext cx="3192863" cy="1079660"/>
          </a:xfrm>
          <a:prstGeom prst="rect">
            <a:avLst/>
          </a:prstGeom>
          <a:solidFill>
            <a:srgbClr val="FF9900"/>
          </a:solidFill>
        </p:spPr>
        <p:style>
          <a:lnRef idx="2">
            <a:schemeClr val="accent1">
              <a:shade val="50000"/>
            </a:schemeClr>
          </a:lnRef>
          <a:fillRef idx="1">
            <a:schemeClr val="accent1"/>
          </a:fillRef>
          <a:effectRef idx="0">
            <a:schemeClr val="accent1"/>
          </a:effectRef>
          <a:fontRef idx="minor">
            <a:schemeClr val="lt1"/>
          </a:fontRef>
        </p:style>
        <p:txBody>
          <a:bodyPr lIns="80165" tIns="40083" rIns="80165" bIns="40083" anchor="ctr"/>
          <a:lstStyle/>
          <a:p>
            <a:pPr algn="ctr">
              <a:defRPr/>
            </a:pPr>
            <a:endParaRPr lang="sk-SK" sz="2300" dirty="0"/>
          </a:p>
        </p:txBody>
      </p:sp>
      <p:pic>
        <p:nvPicPr>
          <p:cNvPr id="34822" name="Grafický objekt 10" descr="Odtlačky topánok"/>
          <p:cNvPicPr>
            <a:picLocks noChangeAspect="1" noChangeArrowheads="1"/>
          </p:cNvPicPr>
          <p:nvPr/>
        </p:nvPicPr>
        <p:blipFill>
          <a:blip r:embed="rId2" cstate="print"/>
          <a:srcRect/>
          <a:stretch>
            <a:fillRect/>
          </a:stretch>
        </p:blipFill>
        <p:spPr bwMode="auto">
          <a:xfrm>
            <a:off x="1597110" y="1430910"/>
            <a:ext cx="592126" cy="626203"/>
          </a:xfrm>
          <a:prstGeom prst="rect">
            <a:avLst/>
          </a:prstGeom>
          <a:noFill/>
          <a:ln w="9525">
            <a:noFill/>
            <a:miter lim="800000"/>
            <a:headEnd/>
            <a:tailEnd/>
          </a:ln>
        </p:spPr>
      </p:pic>
      <p:sp>
        <p:nvSpPr>
          <p:cNvPr id="34823" name="BlokTextu 11"/>
          <p:cNvSpPr txBox="1">
            <a:spLocks noChangeArrowheads="1"/>
          </p:cNvSpPr>
          <p:nvPr/>
        </p:nvSpPr>
        <p:spPr bwMode="auto">
          <a:xfrm>
            <a:off x="1499329" y="4390617"/>
            <a:ext cx="1013732" cy="311781"/>
          </a:xfrm>
          <a:prstGeom prst="rect">
            <a:avLst/>
          </a:prstGeom>
          <a:noFill/>
          <a:ln>
            <a:noFill/>
          </a:ln>
        </p:spPr>
        <p:txBody>
          <a:bodyPr wrap="none" lIns="80165" tIns="40083" rIns="80165" bIns="40083">
            <a:spAutoFit/>
          </a:bodyP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defRPr/>
            </a:pPr>
            <a:r>
              <a:rPr lang="en-US" altLang="sk-SK" sz="1500" b="1" dirty="0" err="1">
                <a:ea typeface="Calibri" panose="020F0502020204030204" pitchFamily="34" charset="0"/>
                <a:cs typeface="Calibri" panose="020F0502020204030204" pitchFamily="34" charset="0"/>
              </a:rPr>
              <a:t>voorspeler</a:t>
            </a:r>
            <a:endParaRPr lang="sk-SK" altLang="sk-SK" sz="1500" b="1" dirty="0">
              <a:ea typeface="Calibri" panose="020F0502020204030204" pitchFamily="34" charset="0"/>
              <a:cs typeface="Calibri" panose="020F0502020204030204" pitchFamily="34" charset="0"/>
            </a:endParaRPr>
          </a:p>
        </p:txBody>
      </p:sp>
      <p:pic>
        <p:nvPicPr>
          <p:cNvPr id="32774" name="Grafický objekt 12" descr="Odtlačky topánok"/>
          <p:cNvPicPr>
            <a:picLocks noChangeAspect="1" noChangeArrowheads="1"/>
          </p:cNvPicPr>
          <p:nvPr/>
        </p:nvPicPr>
        <p:blipFill>
          <a:blip r:embed="rId3" cstate="print"/>
          <a:srcRect/>
          <a:stretch>
            <a:fillRect/>
          </a:stretch>
        </p:blipFill>
        <p:spPr bwMode="auto">
          <a:xfrm>
            <a:off x="988688" y="4246663"/>
            <a:ext cx="589410" cy="624763"/>
          </a:xfrm>
          <a:prstGeom prst="rect">
            <a:avLst/>
          </a:prstGeom>
          <a:noFill/>
          <a:ln w="9525">
            <a:noFill/>
            <a:miter lim="800000"/>
            <a:headEnd/>
            <a:tailEnd/>
          </a:ln>
        </p:spPr>
      </p:pic>
      <p:pic>
        <p:nvPicPr>
          <p:cNvPr id="32775" name="Grafický objekt 13" descr="Odtlačky topánok"/>
          <p:cNvPicPr>
            <a:picLocks noChangeAspect="1" noChangeArrowheads="1"/>
          </p:cNvPicPr>
          <p:nvPr/>
        </p:nvPicPr>
        <p:blipFill>
          <a:blip r:embed="rId2" cstate="print"/>
          <a:srcRect/>
          <a:stretch>
            <a:fillRect/>
          </a:stretch>
        </p:blipFill>
        <p:spPr bwMode="auto">
          <a:xfrm>
            <a:off x="2593947" y="4250982"/>
            <a:ext cx="590768" cy="626202"/>
          </a:xfrm>
          <a:prstGeom prst="rect">
            <a:avLst/>
          </a:prstGeom>
          <a:noFill/>
          <a:ln w="9525">
            <a:noFill/>
            <a:miter lim="800000"/>
            <a:headEnd/>
            <a:tailEnd/>
          </a:ln>
        </p:spPr>
      </p:pic>
      <p:sp>
        <p:nvSpPr>
          <p:cNvPr id="34826" name="BlokTextu 14"/>
          <p:cNvSpPr txBox="1">
            <a:spLocks noChangeArrowheads="1"/>
          </p:cNvSpPr>
          <p:nvPr/>
        </p:nvSpPr>
        <p:spPr bwMode="auto">
          <a:xfrm>
            <a:off x="3111378" y="4367584"/>
            <a:ext cx="1152423" cy="311781"/>
          </a:xfrm>
          <a:prstGeom prst="rect">
            <a:avLst/>
          </a:prstGeom>
          <a:noFill/>
          <a:ln>
            <a:noFill/>
          </a:ln>
        </p:spPr>
        <p:txBody>
          <a:bodyPr wrap="none" lIns="80165" tIns="40083" rIns="80165" bIns="40083">
            <a:spAutoFit/>
          </a:bodyP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defRPr/>
            </a:pPr>
            <a:r>
              <a:rPr lang="en-US" altLang="sk-SK" sz="1500" b="1" dirty="0" err="1">
                <a:solidFill>
                  <a:srgbClr val="0000FF"/>
                </a:solidFill>
                <a:ea typeface="Calibri" panose="020F0502020204030204" pitchFamily="34" charset="0"/>
                <a:cs typeface="Calibri" panose="020F0502020204030204" pitchFamily="34" charset="0"/>
              </a:rPr>
              <a:t>achterspeler</a:t>
            </a:r>
            <a:endParaRPr lang="sk-SK" altLang="sk-SK" sz="1500" b="1" dirty="0">
              <a:solidFill>
                <a:srgbClr val="0000FF"/>
              </a:solidFill>
              <a:ea typeface="Calibri" panose="020F0502020204030204" pitchFamily="34" charset="0"/>
              <a:cs typeface="Calibri" panose="020F0502020204030204" pitchFamily="34" charset="0"/>
            </a:endParaRPr>
          </a:p>
        </p:txBody>
      </p:sp>
      <p:pic>
        <p:nvPicPr>
          <p:cNvPr id="34827" name="Grafický objekt 15" descr="Odtlačky topánok"/>
          <p:cNvPicPr>
            <a:picLocks noChangeAspect="1" noChangeArrowheads="1"/>
          </p:cNvPicPr>
          <p:nvPr/>
        </p:nvPicPr>
        <p:blipFill>
          <a:blip r:embed="rId3" cstate="print"/>
          <a:srcRect/>
          <a:stretch>
            <a:fillRect/>
          </a:stretch>
        </p:blipFill>
        <p:spPr bwMode="auto">
          <a:xfrm>
            <a:off x="1172030" y="1109891"/>
            <a:ext cx="590767" cy="624763"/>
          </a:xfrm>
          <a:prstGeom prst="rect">
            <a:avLst/>
          </a:prstGeom>
          <a:noFill/>
          <a:ln w="9525">
            <a:noFill/>
            <a:miter lim="800000"/>
            <a:headEnd/>
            <a:tailEnd/>
          </a:ln>
        </p:spPr>
      </p:pic>
      <p:pic>
        <p:nvPicPr>
          <p:cNvPr id="34828" name="Grafický objekt 16" descr="Odtlačky topánok"/>
          <p:cNvPicPr>
            <a:picLocks noChangeAspect="1" noChangeArrowheads="1"/>
          </p:cNvPicPr>
          <p:nvPr/>
        </p:nvPicPr>
        <p:blipFill>
          <a:blip r:embed="rId2" cstate="print"/>
          <a:srcRect/>
          <a:stretch>
            <a:fillRect/>
          </a:stretch>
        </p:blipFill>
        <p:spPr bwMode="auto">
          <a:xfrm>
            <a:off x="2543697" y="1117088"/>
            <a:ext cx="592126" cy="627642"/>
          </a:xfrm>
          <a:prstGeom prst="rect">
            <a:avLst/>
          </a:prstGeom>
          <a:noFill/>
          <a:ln w="9525">
            <a:noFill/>
            <a:miter lim="800000"/>
            <a:headEnd/>
            <a:tailEnd/>
          </a:ln>
        </p:spPr>
      </p:pic>
      <p:pic>
        <p:nvPicPr>
          <p:cNvPr id="34829" name="Grafický objekt 17" descr="Odtlačky topánok"/>
          <p:cNvPicPr>
            <a:picLocks noChangeAspect="1" noChangeArrowheads="1"/>
          </p:cNvPicPr>
          <p:nvPr/>
        </p:nvPicPr>
        <p:blipFill>
          <a:blip r:embed="rId3" cstate="print"/>
          <a:srcRect/>
          <a:stretch>
            <a:fillRect/>
          </a:stretch>
        </p:blipFill>
        <p:spPr bwMode="auto">
          <a:xfrm>
            <a:off x="2102319" y="1112770"/>
            <a:ext cx="592126" cy="627642"/>
          </a:xfrm>
          <a:prstGeom prst="rect">
            <a:avLst/>
          </a:prstGeom>
          <a:noFill/>
          <a:ln w="9525">
            <a:noFill/>
            <a:miter lim="800000"/>
            <a:headEnd/>
            <a:tailEnd/>
          </a:ln>
        </p:spPr>
      </p:pic>
      <p:pic>
        <p:nvPicPr>
          <p:cNvPr id="34830" name="Grafický objekt 18" descr="Odtlačky topánok"/>
          <p:cNvPicPr>
            <a:picLocks noChangeAspect="1" noChangeArrowheads="1"/>
          </p:cNvPicPr>
          <p:nvPr/>
        </p:nvPicPr>
        <p:blipFill>
          <a:blip r:embed="rId2" cstate="print"/>
          <a:srcRect/>
          <a:stretch>
            <a:fillRect/>
          </a:stretch>
        </p:blipFill>
        <p:spPr bwMode="auto">
          <a:xfrm>
            <a:off x="3598931" y="964497"/>
            <a:ext cx="589410" cy="626203"/>
          </a:xfrm>
          <a:prstGeom prst="rect">
            <a:avLst/>
          </a:prstGeom>
          <a:noFill/>
          <a:ln w="9525">
            <a:noFill/>
            <a:miter lim="800000"/>
            <a:headEnd/>
            <a:tailEnd/>
          </a:ln>
        </p:spPr>
      </p:pic>
      <p:pic>
        <p:nvPicPr>
          <p:cNvPr id="34831" name="Grafický objekt 19" descr="Odtlačky topánok"/>
          <p:cNvPicPr>
            <a:picLocks noChangeAspect="1" noChangeArrowheads="1"/>
          </p:cNvPicPr>
          <p:nvPr/>
        </p:nvPicPr>
        <p:blipFill>
          <a:blip r:embed="rId3" cstate="print"/>
          <a:srcRect/>
          <a:stretch>
            <a:fillRect/>
          </a:stretch>
        </p:blipFill>
        <p:spPr bwMode="auto">
          <a:xfrm>
            <a:off x="3135823" y="1117088"/>
            <a:ext cx="592126" cy="627642"/>
          </a:xfrm>
          <a:prstGeom prst="rect">
            <a:avLst/>
          </a:prstGeom>
          <a:noFill/>
          <a:ln w="9525">
            <a:noFill/>
            <a:miter lim="800000"/>
            <a:headEnd/>
            <a:tailEnd/>
          </a:ln>
        </p:spPr>
      </p:pic>
      <p:cxnSp>
        <p:nvCxnSpPr>
          <p:cNvPr id="22" name="Rovná spojnica 21"/>
          <p:cNvCxnSpPr/>
          <p:nvPr/>
        </p:nvCxnSpPr>
        <p:spPr>
          <a:xfrm>
            <a:off x="1172030" y="1117088"/>
            <a:ext cx="2979643"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3" name="Obdĺžnik 22"/>
          <p:cNvSpPr/>
          <p:nvPr/>
        </p:nvSpPr>
        <p:spPr>
          <a:xfrm>
            <a:off x="5045294" y="836377"/>
            <a:ext cx="3192862" cy="324041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lIns="80165" tIns="40083" rIns="80165" bIns="40083" anchor="ctr"/>
          <a:lstStyle/>
          <a:p>
            <a:pPr algn="ctr">
              <a:defRPr/>
            </a:pPr>
            <a:endParaRPr lang="sk-SK" sz="2300" dirty="0"/>
          </a:p>
        </p:txBody>
      </p:sp>
      <p:sp>
        <p:nvSpPr>
          <p:cNvPr id="24" name="Obdĺžnik 23"/>
          <p:cNvSpPr/>
          <p:nvPr/>
        </p:nvSpPr>
        <p:spPr>
          <a:xfrm>
            <a:off x="5045294" y="833498"/>
            <a:ext cx="3192862" cy="1079660"/>
          </a:xfrm>
          <a:prstGeom prst="rect">
            <a:avLst/>
          </a:prstGeom>
          <a:solidFill>
            <a:srgbClr val="FF9900"/>
          </a:solidFill>
        </p:spPr>
        <p:style>
          <a:lnRef idx="2">
            <a:schemeClr val="accent1">
              <a:shade val="50000"/>
            </a:schemeClr>
          </a:lnRef>
          <a:fillRef idx="1">
            <a:schemeClr val="accent1"/>
          </a:fillRef>
          <a:effectRef idx="0">
            <a:schemeClr val="accent1"/>
          </a:effectRef>
          <a:fontRef idx="minor">
            <a:schemeClr val="lt1"/>
          </a:fontRef>
        </p:style>
        <p:txBody>
          <a:bodyPr lIns="80165" tIns="40083" rIns="80165" bIns="40083" anchor="ctr"/>
          <a:lstStyle/>
          <a:p>
            <a:pPr algn="ctr">
              <a:defRPr/>
            </a:pPr>
            <a:endParaRPr lang="sk-SK" sz="2300" dirty="0"/>
          </a:p>
        </p:txBody>
      </p:sp>
      <p:pic>
        <p:nvPicPr>
          <p:cNvPr id="34835" name="Grafický objekt 24" descr="Odtlačky topánok"/>
          <p:cNvPicPr>
            <a:picLocks noChangeAspect="1" noChangeArrowheads="1"/>
          </p:cNvPicPr>
          <p:nvPr/>
        </p:nvPicPr>
        <p:blipFill>
          <a:blip r:embed="rId2" cstate="print"/>
          <a:srcRect/>
          <a:stretch>
            <a:fillRect/>
          </a:stretch>
        </p:blipFill>
        <p:spPr bwMode="auto">
          <a:xfrm>
            <a:off x="5617048" y="1102693"/>
            <a:ext cx="590768" cy="626203"/>
          </a:xfrm>
          <a:prstGeom prst="rect">
            <a:avLst/>
          </a:prstGeom>
          <a:noFill/>
          <a:ln w="9525">
            <a:noFill/>
            <a:miter lim="800000"/>
            <a:headEnd/>
            <a:tailEnd/>
          </a:ln>
        </p:spPr>
      </p:pic>
      <p:sp>
        <p:nvSpPr>
          <p:cNvPr id="34836" name="BlokTextu 25"/>
          <p:cNvSpPr txBox="1">
            <a:spLocks noChangeArrowheads="1"/>
          </p:cNvSpPr>
          <p:nvPr/>
        </p:nvSpPr>
        <p:spPr bwMode="auto">
          <a:xfrm>
            <a:off x="5474449" y="4390617"/>
            <a:ext cx="1013732" cy="311781"/>
          </a:xfrm>
          <a:prstGeom prst="rect">
            <a:avLst/>
          </a:prstGeom>
          <a:noFill/>
          <a:ln>
            <a:noFill/>
          </a:ln>
        </p:spPr>
        <p:txBody>
          <a:bodyPr wrap="none" lIns="80165" tIns="40083" rIns="80165" bIns="40083">
            <a:spAutoFit/>
          </a:bodyP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defRPr/>
            </a:pPr>
            <a:r>
              <a:rPr lang="en-US" altLang="sk-SK" sz="1500" b="1" dirty="0" err="1">
                <a:ea typeface="Calibri" panose="020F0502020204030204" pitchFamily="34" charset="0"/>
                <a:cs typeface="Calibri" panose="020F0502020204030204" pitchFamily="34" charset="0"/>
              </a:rPr>
              <a:t>voorspeler</a:t>
            </a:r>
            <a:endParaRPr lang="sk-SK" altLang="sk-SK" sz="1500" b="1" dirty="0">
              <a:ea typeface="Calibri" panose="020F0502020204030204" pitchFamily="34" charset="0"/>
              <a:cs typeface="Calibri" panose="020F0502020204030204" pitchFamily="34" charset="0"/>
            </a:endParaRPr>
          </a:p>
        </p:txBody>
      </p:sp>
      <p:pic>
        <p:nvPicPr>
          <p:cNvPr id="32787" name="Grafický objekt 26" descr="Odtlačky topánok"/>
          <p:cNvPicPr>
            <a:picLocks noChangeAspect="1" noChangeArrowheads="1"/>
          </p:cNvPicPr>
          <p:nvPr/>
        </p:nvPicPr>
        <p:blipFill>
          <a:blip r:embed="rId3" cstate="print"/>
          <a:srcRect/>
          <a:stretch>
            <a:fillRect/>
          </a:stretch>
        </p:blipFill>
        <p:spPr bwMode="auto">
          <a:xfrm>
            <a:off x="4962450" y="4246663"/>
            <a:ext cx="592126" cy="624763"/>
          </a:xfrm>
          <a:prstGeom prst="rect">
            <a:avLst/>
          </a:prstGeom>
          <a:noFill/>
          <a:ln w="9525">
            <a:noFill/>
            <a:miter lim="800000"/>
            <a:headEnd/>
            <a:tailEnd/>
          </a:ln>
        </p:spPr>
      </p:pic>
      <p:pic>
        <p:nvPicPr>
          <p:cNvPr id="32788" name="Grafický objekt 27" descr="Odtlačky topánok"/>
          <p:cNvPicPr>
            <a:picLocks noChangeAspect="1" noChangeArrowheads="1"/>
          </p:cNvPicPr>
          <p:nvPr/>
        </p:nvPicPr>
        <p:blipFill>
          <a:blip r:embed="rId2" cstate="print"/>
          <a:srcRect/>
          <a:stretch>
            <a:fillRect/>
          </a:stretch>
        </p:blipFill>
        <p:spPr bwMode="auto">
          <a:xfrm>
            <a:off x="6590797" y="4246663"/>
            <a:ext cx="590767" cy="627642"/>
          </a:xfrm>
          <a:prstGeom prst="rect">
            <a:avLst/>
          </a:prstGeom>
          <a:noFill/>
          <a:ln w="9525">
            <a:noFill/>
            <a:miter lim="800000"/>
            <a:headEnd/>
            <a:tailEnd/>
          </a:ln>
        </p:spPr>
      </p:pic>
      <p:sp>
        <p:nvSpPr>
          <p:cNvPr id="34839" name="BlokTextu 28"/>
          <p:cNvSpPr txBox="1">
            <a:spLocks noChangeArrowheads="1"/>
          </p:cNvSpPr>
          <p:nvPr/>
        </p:nvSpPr>
        <p:spPr bwMode="auto">
          <a:xfrm>
            <a:off x="7108227" y="4364705"/>
            <a:ext cx="1152423" cy="311781"/>
          </a:xfrm>
          <a:prstGeom prst="rect">
            <a:avLst/>
          </a:prstGeom>
          <a:noFill/>
          <a:ln>
            <a:noFill/>
          </a:ln>
        </p:spPr>
        <p:txBody>
          <a:bodyPr wrap="none" lIns="80165" tIns="40083" rIns="80165" bIns="40083">
            <a:spAutoFit/>
          </a:bodyP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defRPr/>
            </a:pPr>
            <a:r>
              <a:rPr lang="en-US" altLang="sk-SK" sz="1500" b="1" dirty="0" err="1">
                <a:solidFill>
                  <a:srgbClr val="0000FF"/>
                </a:solidFill>
                <a:ea typeface="Calibri" panose="020F0502020204030204" pitchFamily="34" charset="0"/>
                <a:cs typeface="Calibri" panose="020F0502020204030204" pitchFamily="34" charset="0"/>
              </a:rPr>
              <a:t>achterspeler</a:t>
            </a:r>
            <a:endParaRPr lang="sk-SK" altLang="sk-SK" sz="1500" b="1" dirty="0">
              <a:solidFill>
                <a:srgbClr val="0000FF"/>
              </a:solidFill>
              <a:ea typeface="Calibri" panose="020F0502020204030204" pitchFamily="34" charset="0"/>
              <a:cs typeface="Calibri" panose="020F0502020204030204" pitchFamily="34" charset="0"/>
            </a:endParaRPr>
          </a:p>
        </p:txBody>
      </p:sp>
      <p:pic>
        <p:nvPicPr>
          <p:cNvPr id="34840" name="Grafický objekt 29" descr="Odtlačky topánok"/>
          <p:cNvPicPr>
            <a:picLocks noChangeAspect="1" noChangeArrowheads="1"/>
          </p:cNvPicPr>
          <p:nvPr/>
        </p:nvPicPr>
        <p:blipFill>
          <a:blip r:embed="rId3" cstate="print"/>
          <a:srcRect/>
          <a:stretch>
            <a:fillRect/>
          </a:stretch>
        </p:blipFill>
        <p:spPr bwMode="auto">
          <a:xfrm>
            <a:off x="5149866" y="964497"/>
            <a:ext cx="590768" cy="626203"/>
          </a:xfrm>
          <a:prstGeom prst="rect">
            <a:avLst/>
          </a:prstGeom>
          <a:noFill/>
          <a:ln w="9525">
            <a:noFill/>
            <a:miter lim="800000"/>
            <a:headEnd/>
            <a:tailEnd/>
          </a:ln>
        </p:spPr>
      </p:pic>
      <p:pic>
        <p:nvPicPr>
          <p:cNvPr id="34841" name="Grafický objekt 30" descr="Odtlačky topánok"/>
          <p:cNvPicPr>
            <a:picLocks noChangeAspect="1" noChangeArrowheads="1"/>
          </p:cNvPicPr>
          <p:nvPr/>
        </p:nvPicPr>
        <p:blipFill>
          <a:blip r:embed="rId2" cstate="print"/>
          <a:srcRect/>
          <a:stretch>
            <a:fillRect/>
          </a:stretch>
        </p:blipFill>
        <p:spPr bwMode="auto">
          <a:xfrm>
            <a:off x="6551412" y="1111331"/>
            <a:ext cx="590768" cy="624763"/>
          </a:xfrm>
          <a:prstGeom prst="rect">
            <a:avLst/>
          </a:prstGeom>
          <a:noFill/>
          <a:ln w="9525">
            <a:noFill/>
            <a:miter lim="800000"/>
            <a:headEnd/>
            <a:tailEnd/>
          </a:ln>
        </p:spPr>
      </p:pic>
      <p:pic>
        <p:nvPicPr>
          <p:cNvPr id="34842" name="Grafický objekt 31" descr="Odtlačky topánok"/>
          <p:cNvPicPr>
            <a:picLocks noChangeAspect="1" noChangeArrowheads="1"/>
          </p:cNvPicPr>
          <p:nvPr/>
        </p:nvPicPr>
        <p:blipFill>
          <a:blip r:embed="rId3" cstate="print"/>
          <a:srcRect/>
          <a:stretch>
            <a:fillRect/>
          </a:stretch>
        </p:blipFill>
        <p:spPr bwMode="auto">
          <a:xfrm>
            <a:off x="6137195" y="1239450"/>
            <a:ext cx="592126" cy="627642"/>
          </a:xfrm>
          <a:prstGeom prst="rect">
            <a:avLst/>
          </a:prstGeom>
          <a:noFill/>
          <a:ln w="9525">
            <a:noFill/>
            <a:miter lim="800000"/>
            <a:headEnd/>
            <a:tailEnd/>
          </a:ln>
        </p:spPr>
      </p:pic>
      <p:pic>
        <p:nvPicPr>
          <p:cNvPr id="34843" name="Grafický objekt 32" descr="Odtlačky topánok"/>
          <p:cNvPicPr>
            <a:picLocks noChangeAspect="1" noChangeArrowheads="1"/>
          </p:cNvPicPr>
          <p:nvPr/>
        </p:nvPicPr>
        <p:blipFill>
          <a:blip r:embed="rId2" cstate="print"/>
          <a:srcRect/>
          <a:stretch>
            <a:fillRect/>
          </a:stretch>
        </p:blipFill>
        <p:spPr bwMode="auto">
          <a:xfrm>
            <a:off x="7613436" y="1102693"/>
            <a:ext cx="590768" cy="626203"/>
          </a:xfrm>
          <a:prstGeom prst="rect">
            <a:avLst/>
          </a:prstGeom>
          <a:noFill/>
          <a:ln w="9525">
            <a:noFill/>
            <a:miter lim="800000"/>
            <a:headEnd/>
            <a:tailEnd/>
          </a:ln>
        </p:spPr>
      </p:pic>
      <p:pic>
        <p:nvPicPr>
          <p:cNvPr id="34844" name="Grafický objekt 33" descr="Odtlačky topánok"/>
          <p:cNvPicPr>
            <a:picLocks noChangeAspect="1" noChangeArrowheads="1"/>
          </p:cNvPicPr>
          <p:nvPr/>
        </p:nvPicPr>
        <p:blipFill>
          <a:blip r:embed="rId3" cstate="print"/>
          <a:srcRect/>
          <a:stretch>
            <a:fillRect/>
          </a:stretch>
        </p:blipFill>
        <p:spPr bwMode="auto">
          <a:xfrm>
            <a:off x="7182923" y="1379086"/>
            <a:ext cx="590767" cy="626203"/>
          </a:xfrm>
          <a:prstGeom prst="rect">
            <a:avLst/>
          </a:prstGeom>
          <a:noFill/>
          <a:ln w="9525">
            <a:noFill/>
            <a:miter lim="800000"/>
            <a:headEnd/>
            <a:tailEnd/>
          </a:ln>
        </p:spPr>
      </p:pic>
      <p:cxnSp>
        <p:nvCxnSpPr>
          <p:cNvPr id="35" name="Rovná spojnica 34"/>
          <p:cNvCxnSpPr/>
          <p:nvPr/>
        </p:nvCxnSpPr>
        <p:spPr>
          <a:xfrm>
            <a:off x="5190609" y="1717380"/>
            <a:ext cx="2979643"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4846" name="BlokTextu 35"/>
          <p:cNvSpPr txBox="1">
            <a:spLocks noChangeArrowheads="1"/>
          </p:cNvSpPr>
          <p:nvPr/>
        </p:nvSpPr>
        <p:spPr bwMode="auto">
          <a:xfrm>
            <a:off x="1021281" y="292228"/>
            <a:ext cx="1902052" cy="434892"/>
          </a:xfrm>
          <a:prstGeom prst="rect">
            <a:avLst/>
          </a:prstGeom>
          <a:noFill/>
          <a:ln>
            <a:noFill/>
          </a:ln>
        </p:spPr>
        <p:txBody>
          <a:bodyPr wrap="none" lIns="80165" tIns="40083" rIns="80165" bIns="40083">
            <a:spAutoFit/>
          </a:bodyP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defRPr/>
            </a:pPr>
            <a:r>
              <a:rPr lang="en-US" altLang="sk-SK" sz="2300" b="1" dirty="0">
                <a:solidFill>
                  <a:srgbClr val="0000FF"/>
                </a:solidFill>
                <a:ea typeface="Calibri" panose="020F0502020204030204" pitchFamily="34" charset="0"/>
                <a:cs typeface="Calibri" panose="020F0502020204030204" pitchFamily="34" charset="0"/>
              </a:rPr>
              <a:t>IVS </a:t>
            </a:r>
            <a:r>
              <a:rPr lang="sk-SK" altLang="sk-SK" sz="2300" b="1" dirty="0">
                <a:solidFill>
                  <a:srgbClr val="0000FF"/>
                </a:solidFill>
                <a:ea typeface="Calibri" panose="020F0502020204030204" pitchFamily="34" charset="0"/>
                <a:cs typeface="Calibri" panose="020F0502020204030204" pitchFamily="34" charset="0"/>
              </a:rPr>
              <a:t>2017-2020</a:t>
            </a:r>
          </a:p>
        </p:txBody>
      </p:sp>
      <p:sp>
        <p:nvSpPr>
          <p:cNvPr id="34847" name="BlokTextu 36"/>
          <p:cNvSpPr txBox="1">
            <a:spLocks noChangeArrowheads="1"/>
          </p:cNvSpPr>
          <p:nvPr/>
        </p:nvSpPr>
        <p:spPr bwMode="auto">
          <a:xfrm>
            <a:off x="4993687" y="276393"/>
            <a:ext cx="1902052" cy="434892"/>
          </a:xfrm>
          <a:prstGeom prst="rect">
            <a:avLst/>
          </a:prstGeom>
          <a:noFill/>
          <a:ln>
            <a:noFill/>
          </a:ln>
        </p:spPr>
        <p:txBody>
          <a:bodyPr wrap="none" lIns="80165" tIns="40083" rIns="80165" bIns="40083">
            <a:spAutoFit/>
          </a:bodyP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defRPr/>
            </a:pPr>
            <a:r>
              <a:rPr lang="en-US" altLang="sk-SK" sz="2300" b="1" dirty="0">
                <a:solidFill>
                  <a:srgbClr val="FF0000"/>
                </a:solidFill>
                <a:ea typeface="Calibri" panose="020F0502020204030204" pitchFamily="34" charset="0"/>
                <a:cs typeface="Calibri" panose="020F0502020204030204" pitchFamily="34" charset="0"/>
              </a:rPr>
              <a:t>IVS </a:t>
            </a:r>
            <a:r>
              <a:rPr lang="sk-SK" altLang="sk-SK" sz="2300" b="1" dirty="0">
                <a:solidFill>
                  <a:srgbClr val="FF0000"/>
                </a:solidFill>
                <a:ea typeface="Calibri" panose="020F0502020204030204" pitchFamily="34" charset="0"/>
                <a:cs typeface="Calibri" panose="020F0502020204030204" pitchFamily="34" charset="0"/>
              </a:rPr>
              <a:t>2021-2024</a:t>
            </a:r>
          </a:p>
        </p:txBody>
      </p:sp>
      <p:sp>
        <p:nvSpPr>
          <p:cNvPr id="34848" name="Obdĺžnik 37"/>
          <p:cNvSpPr>
            <a:spLocks noChangeArrowheads="1"/>
          </p:cNvSpPr>
          <p:nvPr/>
        </p:nvSpPr>
        <p:spPr bwMode="auto">
          <a:xfrm>
            <a:off x="1021282" y="4952040"/>
            <a:ext cx="7216874" cy="1496721"/>
          </a:xfrm>
          <a:prstGeom prst="rect">
            <a:avLst/>
          </a:prstGeom>
          <a:noFill/>
          <a:ln>
            <a:noFill/>
          </a:ln>
        </p:spPr>
        <p:txBody>
          <a:bodyPr lIns="80165" tIns="40083" rIns="80165" bIns="40083">
            <a:spAutoFit/>
          </a:bodyPr>
          <a:lstStyle>
            <a:lvl1pPr marL="52388">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defRPr/>
            </a:pPr>
            <a:r>
              <a:rPr lang="nl-BE" altLang="sk-SK" sz="2300" dirty="0">
                <a:ea typeface="Calibri" panose="020F0502020204030204" pitchFamily="34" charset="0"/>
                <a:cs typeface="Calibri" panose="020F0502020204030204" pitchFamily="34" charset="0"/>
              </a:rPr>
              <a:t>Elke </a:t>
            </a:r>
            <a:r>
              <a:rPr lang="nl-BE" altLang="sk-SK" sz="2300" dirty="0">
                <a:solidFill>
                  <a:srgbClr val="FF0000"/>
                </a:solidFill>
                <a:ea typeface="Calibri" panose="020F0502020204030204" pitchFamily="34" charset="0"/>
                <a:cs typeface="Calibri" panose="020F0502020204030204" pitchFamily="34" charset="0"/>
              </a:rPr>
              <a:t>achterspeler</a:t>
            </a:r>
            <a:r>
              <a:rPr lang="nl-BE" altLang="sk-SK" sz="2300" dirty="0">
                <a:ea typeface="Calibri" panose="020F0502020204030204" pitchFamily="34" charset="0"/>
                <a:cs typeface="Calibri" panose="020F0502020204030204" pitchFamily="34" charset="0"/>
              </a:rPr>
              <a:t> moet </a:t>
            </a:r>
            <a:r>
              <a:rPr lang="nl-BE" altLang="sk-SK" sz="2300" dirty="0">
                <a:solidFill>
                  <a:srgbClr val="FF0000"/>
                </a:solidFill>
                <a:ea typeface="Calibri" panose="020F0502020204030204" pitchFamily="34" charset="0"/>
                <a:cs typeface="Calibri" panose="020F0502020204030204" pitchFamily="34" charset="0"/>
              </a:rPr>
              <a:t>op dezelfde hoogte staan of </a:t>
            </a:r>
            <a:r>
              <a:rPr lang="nl-BE" altLang="sk-SK" sz="2300" dirty="0">
                <a:ea typeface="Calibri" panose="020F0502020204030204" pitchFamily="34" charset="0"/>
                <a:cs typeface="Calibri" panose="020F0502020204030204" pitchFamily="34" charset="0"/>
              </a:rPr>
              <a:t>tenminste een deel van </a:t>
            </a:r>
            <a:r>
              <a:rPr lang="nl-BE" altLang="sk-SK" sz="2300" dirty="0">
                <a:solidFill>
                  <a:srgbClr val="FF0000"/>
                </a:solidFill>
                <a:ea typeface="Calibri" panose="020F0502020204030204" pitchFamily="34" charset="0"/>
                <a:cs typeface="Calibri" panose="020F0502020204030204" pitchFamily="34" charset="0"/>
              </a:rPr>
              <a:t>één </a:t>
            </a:r>
            <a:r>
              <a:rPr lang="nl-BE" altLang="sk-SK" sz="2300" dirty="0">
                <a:ea typeface="Calibri" panose="020F0502020204030204" pitchFamily="34" charset="0"/>
                <a:cs typeface="Calibri" panose="020F0502020204030204" pitchFamily="34" charset="0"/>
              </a:rPr>
              <a:t>voet </a:t>
            </a:r>
            <a:r>
              <a:rPr lang="nl-BE" altLang="sk-SK" sz="2300" dirty="0">
                <a:solidFill>
                  <a:srgbClr val="FF0000"/>
                </a:solidFill>
                <a:ea typeface="Calibri" panose="020F0502020204030204" pitchFamily="34" charset="0"/>
                <a:cs typeface="Calibri" panose="020F0502020204030204" pitchFamily="34" charset="0"/>
              </a:rPr>
              <a:t>verder van</a:t>
            </a:r>
            <a:r>
              <a:rPr lang="nl-BE" altLang="sk-SK" sz="2300" dirty="0">
                <a:ea typeface="Calibri" panose="020F0502020204030204" pitchFamily="34" charset="0"/>
                <a:cs typeface="Calibri" panose="020F0502020204030204" pitchFamily="34" charset="0"/>
              </a:rPr>
              <a:t> de middenlijn hebben dan de </a:t>
            </a:r>
            <a:r>
              <a:rPr lang="nl-BE" altLang="sk-SK" sz="2300" dirty="0">
                <a:solidFill>
                  <a:srgbClr val="FF0000"/>
                </a:solidFill>
                <a:ea typeface="Calibri" panose="020F0502020204030204" pitchFamily="34" charset="0"/>
                <a:cs typeface="Calibri" panose="020F0502020204030204" pitchFamily="34" charset="0"/>
              </a:rPr>
              <a:t>voorste voet</a:t>
            </a:r>
            <a:r>
              <a:rPr lang="nl-BE" altLang="sk-SK" sz="2300" dirty="0">
                <a:ea typeface="Calibri" panose="020F0502020204030204" pitchFamily="34" charset="0"/>
                <a:cs typeface="Calibri" panose="020F0502020204030204" pitchFamily="34" charset="0"/>
              </a:rPr>
              <a:t> van zijn respectievelijke </a:t>
            </a:r>
            <a:r>
              <a:rPr lang="nl-BE" altLang="sk-SK" sz="2300" dirty="0">
                <a:solidFill>
                  <a:srgbClr val="FF0000"/>
                </a:solidFill>
                <a:ea typeface="Calibri" panose="020F0502020204030204" pitchFamily="34" charset="0"/>
                <a:cs typeface="Calibri" panose="020F0502020204030204" pitchFamily="34" charset="0"/>
              </a:rPr>
              <a:t>voorspeler</a:t>
            </a:r>
            <a:endParaRPr lang="sk-SK" altLang="sk-SK" sz="2300" dirty="0">
              <a:solidFill>
                <a:srgbClr val="FF0000"/>
              </a:solidFill>
              <a:ea typeface="Calibri" panose="020F0502020204030204" pitchFamily="34" charset="0"/>
              <a:cs typeface="Times New Roman" panose="02020603050405020304" pitchFamily="18" charset="0"/>
            </a:endParaRPr>
          </a:p>
        </p:txBody>
      </p:sp>
      <p:pic>
        <p:nvPicPr>
          <p:cNvPr id="36" name="Grafický objekt 35" descr="Znak začiarknutia"/>
          <p:cNvPicPr>
            <a:picLocks noChangeAspect="1" noChangeArrowheads="1"/>
          </p:cNvPicPr>
          <p:nvPr/>
        </p:nvPicPr>
        <p:blipFill>
          <a:blip r:embed="rId4" cstate="print"/>
          <a:srcRect/>
          <a:stretch>
            <a:fillRect/>
          </a:stretch>
        </p:blipFill>
        <p:spPr bwMode="auto">
          <a:xfrm>
            <a:off x="1360803" y="1964982"/>
            <a:ext cx="532370" cy="564302"/>
          </a:xfrm>
          <a:prstGeom prst="rect">
            <a:avLst/>
          </a:prstGeom>
          <a:noFill/>
          <a:ln w="9525">
            <a:noFill/>
            <a:miter lim="800000"/>
            <a:headEnd/>
            <a:tailEnd/>
          </a:ln>
        </p:spPr>
      </p:pic>
      <p:pic>
        <p:nvPicPr>
          <p:cNvPr id="37" name="Grafický objekt 36" descr="Zavrieť"/>
          <p:cNvPicPr>
            <a:picLocks noChangeAspect="1" noChangeArrowheads="1"/>
          </p:cNvPicPr>
          <p:nvPr/>
        </p:nvPicPr>
        <p:blipFill>
          <a:blip r:embed="rId5" cstate="print"/>
          <a:srcRect/>
          <a:stretch>
            <a:fillRect/>
          </a:stretch>
        </p:blipFill>
        <p:spPr bwMode="auto">
          <a:xfrm>
            <a:off x="3404724" y="1966420"/>
            <a:ext cx="543235" cy="577259"/>
          </a:xfrm>
          <a:prstGeom prst="rect">
            <a:avLst/>
          </a:prstGeom>
          <a:noFill/>
          <a:ln w="9525">
            <a:noFill/>
            <a:miter lim="800000"/>
            <a:headEnd/>
            <a:tailEnd/>
          </a:ln>
        </p:spPr>
      </p:pic>
      <p:pic>
        <p:nvPicPr>
          <p:cNvPr id="38" name="Grafický objekt 37" descr="Znak začiarknutia"/>
          <p:cNvPicPr>
            <a:picLocks noChangeAspect="1" noChangeArrowheads="1"/>
          </p:cNvPicPr>
          <p:nvPr/>
        </p:nvPicPr>
        <p:blipFill>
          <a:blip r:embed="rId4" cstate="print"/>
          <a:srcRect/>
          <a:stretch>
            <a:fillRect/>
          </a:stretch>
        </p:blipFill>
        <p:spPr bwMode="auto">
          <a:xfrm>
            <a:off x="6423752" y="1993773"/>
            <a:ext cx="531012" cy="565741"/>
          </a:xfrm>
          <a:prstGeom prst="rect">
            <a:avLst/>
          </a:prstGeom>
          <a:noFill/>
          <a:ln w="9525">
            <a:noFill/>
            <a:miter lim="800000"/>
            <a:headEnd/>
            <a:tailEnd/>
          </a:ln>
        </p:spPr>
      </p:pic>
      <p:pic>
        <p:nvPicPr>
          <p:cNvPr id="39" name="Grafický objekt 38" descr="Znak začiarknutia"/>
          <p:cNvPicPr>
            <a:picLocks noChangeAspect="1" noChangeArrowheads="1"/>
          </p:cNvPicPr>
          <p:nvPr/>
        </p:nvPicPr>
        <p:blipFill>
          <a:blip r:embed="rId4" cstate="print"/>
          <a:srcRect/>
          <a:stretch>
            <a:fillRect/>
          </a:stretch>
        </p:blipFill>
        <p:spPr bwMode="auto">
          <a:xfrm>
            <a:off x="5436423" y="2005289"/>
            <a:ext cx="532370" cy="562862"/>
          </a:xfrm>
          <a:prstGeom prst="rect">
            <a:avLst/>
          </a:prstGeom>
          <a:noFill/>
          <a:ln w="9525">
            <a:noFill/>
            <a:miter lim="800000"/>
            <a:headEnd/>
            <a:tailEnd/>
          </a:ln>
        </p:spPr>
      </p:pic>
      <p:pic>
        <p:nvPicPr>
          <p:cNvPr id="40" name="Grafický objekt 39" descr="Zavrieť"/>
          <p:cNvPicPr>
            <a:picLocks noChangeAspect="1" noChangeArrowheads="1"/>
          </p:cNvPicPr>
          <p:nvPr/>
        </p:nvPicPr>
        <p:blipFill>
          <a:blip r:embed="rId5" cstate="print"/>
          <a:srcRect/>
          <a:stretch>
            <a:fillRect/>
          </a:stretch>
        </p:blipFill>
        <p:spPr bwMode="auto">
          <a:xfrm>
            <a:off x="2365788" y="1966420"/>
            <a:ext cx="541877" cy="577259"/>
          </a:xfrm>
          <a:prstGeom prst="rect">
            <a:avLst/>
          </a:prstGeom>
          <a:noFill/>
          <a:ln w="9525">
            <a:noFill/>
            <a:miter lim="800000"/>
            <a:headEnd/>
            <a:tailEnd/>
          </a:ln>
        </p:spPr>
      </p:pic>
      <p:cxnSp>
        <p:nvCxnSpPr>
          <p:cNvPr id="42" name="Rovná spojnica 41"/>
          <p:cNvCxnSpPr/>
          <p:nvPr/>
        </p:nvCxnSpPr>
        <p:spPr>
          <a:xfrm flipV="1">
            <a:off x="3161627" y="1563348"/>
            <a:ext cx="984613" cy="5758"/>
          </a:xfrm>
          <a:prstGeom prst="line">
            <a:avLst/>
          </a:prstGeom>
          <a:ln w="38100">
            <a:solidFill>
              <a:srgbClr val="FF0066"/>
            </a:solidFill>
            <a:prstDash val="dash"/>
          </a:ln>
        </p:spPr>
        <p:style>
          <a:lnRef idx="1">
            <a:schemeClr val="accent1"/>
          </a:lnRef>
          <a:fillRef idx="0">
            <a:schemeClr val="accent1"/>
          </a:fillRef>
          <a:effectRef idx="0">
            <a:schemeClr val="accent1"/>
          </a:effectRef>
          <a:fontRef idx="minor">
            <a:schemeClr val="tx1"/>
          </a:fontRef>
        </p:style>
      </p:cxnSp>
      <p:pic>
        <p:nvPicPr>
          <p:cNvPr id="43" name="Grafický objekt 35" descr="Znak začiarknutia"/>
          <p:cNvPicPr>
            <a:picLocks noChangeAspect="1" noChangeArrowheads="1"/>
          </p:cNvPicPr>
          <p:nvPr/>
        </p:nvPicPr>
        <p:blipFill>
          <a:blip r:embed="rId4" cstate="print"/>
          <a:srcRect/>
          <a:stretch>
            <a:fillRect/>
          </a:stretch>
        </p:blipFill>
        <p:spPr bwMode="auto">
          <a:xfrm>
            <a:off x="2398382" y="2640129"/>
            <a:ext cx="531012" cy="564302"/>
          </a:xfrm>
          <a:prstGeom prst="rect">
            <a:avLst/>
          </a:prstGeom>
          <a:noFill/>
          <a:ln w="9525">
            <a:noFill/>
            <a:miter lim="800000"/>
            <a:headEnd/>
            <a:tailEnd/>
          </a:ln>
        </p:spPr>
      </p:pic>
      <p:pic>
        <p:nvPicPr>
          <p:cNvPr id="44" name="Grafický objekt 35" descr="Znak začiarknutia"/>
          <p:cNvPicPr>
            <a:picLocks noChangeAspect="1" noChangeArrowheads="1"/>
          </p:cNvPicPr>
          <p:nvPr/>
        </p:nvPicPr>
        <p:blipFill>
          <a:blip r:embed="rId4" cstate="print"/>
          <a:srcRect/>
          <a:stretch>
            <a:fillRect/>
          </a:stretch>
        </p:blipFill>
        <p:spPr bwMode="auto">
          <a:xfrm>
            <a:off x="3461764" y="2641569"/>
            <a:ext cx="531012" cy="564302"/>
          </a:xfrm>
          <a:prstGeom prst="rect">
            <a:avLst/>
          </a:prstGeom>
          <a:noFill/>
          <a:ln w="9525">
            <a:noFill/>
            <a:miter lim="800000"/>
            <a:headEnd/>
            <a:tailEnd/>
          </a:ln>
        </p:spPr>
      </p:pic>
      <p:sp>
        <p:nvSpPr>
          <p:cNvPr id="2" name="BlokTextu 1"/>
          <p:cNvSpPr txBox="1"/>
          <p:nvPr/>
        </p:nvSpPr>
        <p:spPr>
          <a:xfrm>
            <a:off x="1048443" y="2775446"/>
            <a:ext cx="1439810" cy="342559"/>
          </a:xfrm>
          <a:prstGeom prst="rect">
            <a:avLst/>
          </a:prstGeom>
          <a:noFill/>
        </p:spPr>
        <p:txBody>
          <a:bodyPr wrap="none" lIns="80165" tIns="40083" rIns="80165" bIns="40083">
            <a:spAutoFit/>
          </a:bodyPr>
          <a:lstStyle/>
          <a:p>
            <a:pPr>
              <a:defRPr/>
            </a:pPr>
            <a:r>
              <a:rPr lang="en-US" sz="1700" dirty="0">
                <a:solidFill>
                  <a:srgbClr val="FF0000"/>
                </a:solidFill>
                <a:latin typeface="Calibri" panose="020F0502020204030204" pitchFamily="34" charset="0"/>
                <a:cs typeface="Calibri" panose="020F0502020204030204" pitchFamily="34" charset="0"/>
              </a:rPr>
              <a:t>IVS 2021-2024</a:t>
            </a:r>
            <a:endParaRPr lang="sk-SK" sz="1700" dirty="0">
              <a:solidFill>
                <a:srgbClr val="FF0000"/>
              </a:solidFill>
              <a:latin typeface="Calibri" panose="020F0502020204030204" pitchFamily="34" charset="0"/>
              <a:cs typeface="Calibri" panose="020F0502020204030204" pitchFamily="34" charset="0"/>
            </a:endParaRPr>
          </a:p>
        </p:txBody>
      </p:sp>
      <p:pic>
        <p:nvPicPr>
          <p:cNvPr id="45" name="Grafický objekt 37" descr="Znak začiarknutia"/>
          <p:cNvPicPr>
            <a:picLocks noChangeAspect="1" noChangeArrowheads="1"/>
          </p:cNvPicPr>
          <p:nvPr/>
        </p:nvPicPr>
        <p:blipFill>
          <a:blip r:embed="rId4" cstate="print"/>
          <a:srcRect/>
          <a:stretch>
            <a:fillRect/>
          </a:stretch>
        </p:blipFill>
        <p:spPr bwMode="auto">
          <a:xfrm>
            <a:off x="7421946" y="2005289"/>
            <a:ext cx="532370" cy="564302"/>
          </a:xfrm>
          <a:prstGeom prst="rect">
            <a:avLst/>
          </a:prstGeom>
          <a:noFill/>
          <a:ln w="9525">
            <a:noFill/>
            <a:miter lim="800000"/>
            <a:headEnd/>
            <a:tailEnd/>
          </a:ln>
        </p:spPr>
      </p:pic>
      <p:pic>
        <p:nvPicPr>
          <p:cNvPr id="46" name="Grafický objekt 33" descr="Odtlačky topánok"/>
          <p:cNvPicPr>
            <a:picLocks noChangeAspect="1" noChangeArrowheads="1"/>
          </p:cNvPicPr>
          <p:nvPr/>
        </p:nvPicPr>
        <p:blipFill>
          <a:blip r:embed="rId3" cstate="print"/>
          <a:srcRect/>
          <a:stretch>
            <a:fillRect/>
          </a:stretch>
        </p:blipFill>
        <p:spPr bwMode="auto">
          <a:xfrm>
            <a:off x="5540995" y="3015851"/>
            <a:ext cx="592126" cy="624763"/>
          </a:xfrm>
          <a:prstGeom prst="rect">
            <a:avLst/>
          </a:prstGeom>
          <a:noFill/>
          <a:ln w="9525">
            <a:noFill/>
            <a:miter lim="800000"/>
            <a:headEnd/>
            <a:tailEnd/>
          </a:ln>
        </p:spPr>
      </p:pic>
      <p:pic>
        <p:nvPicPr>
          <p:cNvPr id="47" name="Grafický objekt 32" descr="Odtlačky topánok"/>
          <p:cNvPicPr>
            <a:picLocks noChangeAspect="1" noChangeArrowheads="1"/>
          </p:cNvPicPr>
          <p:nvPr/>
        </p:nvPicPr>
        <p:blipFill>
          <a:blip r:embed="rId2" cstate="print"/>
          <a:srcRect/>
          <a:stretch>
            <a:fillRect/>
          </a:stretch>
        </p:blipFill>
        <p:spPr bwMode="auto">
          <a:xfrm>
            <a:off x="5862862" y="2448669"/>
            <a:ext cx="590767" cy="626202"/>
          </a:xfrm>
          <a:prstGeom prst="rect">
            <a:avLst/>
          </a:prstGeom>
          <a:noFill/>
          <a:ln w="9525">
            <a:noFill/>
            <a:miter lim="800000"/>
            <a:headEnd/>
            <a:tailEnd/>
          </a:ln>
        </p:spPr>
      </p:pic>
      <p:pic>
        <p:nvPicPr>
          <p:cNvPr id="48" name="Grafický objekt 32" descr="Odtlačky topánok"/>
          <p:cNvPicPr>
            <a:picLocks noChangeAspect="1" noChangeArrowheads="1"/>
          </p:cNvPicPr>
          <p:nvPr/>
        </p:nvPicPr>
        <p:blipFill>
          <a:blip r:embed="rId2" cstate="print"/>
          <a:srcRect/>
          <a:stretch>
            <a:fillRect/>
          </a:stretch>
        </p:blipFill>
        <p:spPr bwMode="auto">
          <a:xfrm>
            <a:off x="6866488" y="2444351"/>
            <a:ext cx="590768" cy="626203"/>
          </a:xfrm>
          <a:prstGeom prst="rect">
            <a:avLst/>
          </a:prstGeom>
          <a:noFill/>
          <a:ln w="9525">
            <a:noFill/>
            <a:miter lim="800000"/>
            <a:headEnd/>
            <a:tailEnd/>
          </a:ln>
        </p:spPr>
      </p:pic>
      <p:pic>
        <p:nvPicPr>
          <p:cNvPr id="49" name="Grafický objekt 33" descr="Odtlačky topánok"/>
          <p:cNvPicPr>
            <a:picLocks noChangeAspect="1" noChangeArrowheads="1"/>
          </p:cNvPicPr>
          <p:nvPr/>
        </p:nvPicPr>
        <p:blipFill>
          <a:blip r:embed="rId3" cstate="print"/>
          <a:srcRect/>
          <a:stretch>
            <a:fillRect/>
          </a:stretch>
        </p:blipFill>
        <p:spPr bwMode="auto">
          <a:xfrm>
            <a:off x="6634255" y="3158366"/>
            <a:ext cx="592126" cy="624763"/>
          </a:xfrm>
          <a:prstGeom prst="rect">
            <a:avLst/>
          </a:prstGeom>
          <a:noFill/>
          <a:ln w="9525">
            <a:noFill/>
            <a:miter lim="800000"/>
            <a:headEnd/>
            <a:tailEnd/>
          </a:ln>
        </p:spPr>
      </p:pic>
      <p:pic>
        <p:nvPicPr>
          <p:cNvPr id="50" name="Grafický objekt 37" descr="Znak začiarknutia"/>
          <p:cNvPicPr>
            <a:picLocks noChangeAspect="1" noChangeArrowheads="1"/>
          </p:cNvPicPr>
          <p:nvPr/>
        </p:nvPicPr>
        <p:blipFill>
          <a:blip r:embed="rId4" cstate="print"/>
          <a:srcRect/>
          <a:stretch>
            <a:fillRect/>
          </a:stretch>
        </p:blipFill>
        <p:spPr bwMode="auto">
          <a:xfrm>
            <a:off x="5811254" y="3558559"/>
            <a:ext cx="531012" cy="565742"/>
          </a:xfrm>
          <a:prstGeom prst="rect">
            <a:avLst/>
          </a:prstGeom>
          <a:noFill/>
          <a:ln w="9525">
            <a:noFill/>
            <a:miter lim="800000"/>
            <a:headEnd/>
            <a:tailEnd/>
          </a:ln>
        </p:spPr>
      </p:pic>
      <p:pic>
        <p:nvPicPr>
          <p:cNvPr id="51" name="Grafický objekt 36" descr="Zavrieť"/>
          <p:cNvPicPr>
            <a:picLocks noChangeAspect="1" noChangeArrowheads="1"/>
          </p:cNvPicPr>
          <p:nvPr/>
        </p:nvPicPr>
        <p:blipFill>
          <a:blip r:embed="rId5" cstate="print"/>
          <a:srcRect/>
          <a:stretch>
            <a:fillRect/>
          </a:stretch>
        </p:blipFill>
        <p:spPr bwMode="auto">
          <a:xfrm>
            <a:off x="6914021" y="3574395"/>
            <a:ext cx="543235" cy="577258"/>
          </a:xfrm>
          <a:prstGeom prst="rect">
            <a:avLst/>
          </a:prstGeom>
          <a:noFill/>
          <a:ln w="9525">
            <a:noFill/>
            <a:miter lim="800000"/>
            <a:headEnd/>
            <a:tailEnd/>
          </a:ln>
        </p:spPr>
      </p:pic>
      <p:cxnSp>
        <p:nvCxnSpPr>
          <p:cNvPr id="52" name="Rovná spojnica 51"/>
          <p:cNvCxnSpPr/>
          <p:nvPr/>
        </p:nvCxnSpPr>
        <p:spPr>
          <a:xfrm>
            <a:off x="5198758" y="3041762"/>
            <a:ext cx="2981001"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 name="Obdĺžnik 5"/>
          <p:cNvSpPr/>
          <p:nvPr/>
        </p:nvSpPr>
        <p:spPr>
          <a:xfrm>
            <a:off x="6688579" y="3041763"/>
            <a:ext cx="768677" cy="116603"/>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80165" tIns="40083" rIns="80165" bIns="40083" anchor="ctr"/>
          <a:lstStyle/>
          <a:p>
            <a:pPr algn="ctr">
              <a:defRPr/>
            </a:pPr>
            <a:endParaRPr lang="sk-SK" sz="2300" dirty="0"/>
          </a:p>
        </p:txBody>
      </p:sp>
      <p:cxnSp>
        <p:nvCxnSpPr>
          <p:cNvPr id="61" name="Rovná spojnica 60"/>
          <p:cNvCxnSpPr/>
          <p:nvPr/>
        </p:nvCxnSpPr>
        <p:spPr>
          <a:xfrm flipV="1">
            <a:off x="2159358" y="1701544"/>
            <a:ext cx="983255" cy="5758"/>
          </a:xfrm>
          <a:prstGeom prst="line">
            <a:avLst/>
          </a:prstGeom>
          <a:ln w="38100">
            <a:solidFill>
              <a:srgbClr val="FF0066"/>
            </a:solidFill>
            <a:prstDash val="dash"/>
          </a:ln>
        </p:spPr>
        <p:style>
          <a:lnRef idx="1">
            <a:schemeClr val="accent1"/>
          </a:lnRef>
          <a:fillRef idx="0">
            <a:schemeClr val="accent1"/>
          </a:fillRef>
          <a:effectRef idx="0">
            <a:schemeClr val="accent1"/>
          </a:effectRef>
          <a:fontRef idx="minor">
            <a:schemeClr val="tx1"/>
          </a:fontRef>
        </p:style>
      </p:cxnSp>
      <p:cxnSp>
        <p:nvCxnSpPr>
          <p:cNvPr id="62" name="Rovná spojnica 61"/>
          <p:cNvCxnSpPr/>
          <p:nvPr/>
        </p:nvCxnSpPr>
        <p:spPr>
          <a:xfrm flipV="1">
            <a:off x="1097335" y="2021124"/>
            <a:ext cx="984613" cy="4319"/>
          </a:xfrm>
          <a:prstGeom prst="line">
            <a:avLst/>
          </a:prstGeom>
          <a:ln w="38100">
            <a:solidFill>
              <a:srgbClr val="FF0066"/>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482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482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4829"/>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4828"/>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40"/>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4831"/>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4830"/>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37"/>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4"/>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3"/>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nodeType="clickEffect">
                                  <p:stCondLst>
                                    <p:cond delay="0"/>
                                  </p:stCondLst>
                                  <p:childTnLst>
                                    <p:set>
                                      <p:cBhvr>
                                        <p:cTn id="52" dur="1" fill="hold">
                                          <p:stCondLst>
                                            <p:cond delay="0"/>
                                          </p:stCondLst>
                                        </p:cTn>
                                        <p:tgtEl>
                                          <p:spTgt spid="34840"/>
                                        </p:tgtEl>
                                        <p:attrNameLst>
                                          <p:attrName>style.visibility</p:attrName>
                                        </p:attrNameLst>
                                      </p:cBhvr>
                                      <p:to>
                                        <p:strVal val="visible"/>
                                      </p:to>
                                    </p:set>
                                  </p:childTnLst>
                                </p:cTn>
                              </p:par>
                            </p:childTnLst>
                          </p:cTn>
                        </p:par>
                      </p:childTnLst>
                    </p:cTn>
                  </p:par>
                  <p:par>
                    <p:cTn id="53" fill="hold" nodeType="clickPar">
                      <p:stCondLst>
                        <p:cond delay="indefinite"/>
                      </p:stCondLst>
                      <p:childTnLst>
                        <p:par>
                          <p:cTn id="54" fill="hold" nodeType="withGroup">
                            <p:stCondLst>
                              <p:cond delay="0"/>
                            </p:stCondLst>
                            <p:childTnLst>
                              <p:par>
                                <p:cTn id="55" presetID="1" presetClass="entr" presetSubtype="0" fill="hold" nodeType="clickEffect">
                                  <p:stCondLst>
                                    <p:cond delay="0"/>
                                  </p:stCondLst>
                                  <p:childTnLst>
                                    <p:set>
                                      <p:cBhvr>
                                        <p:cTn id="56" dur="1" fill="hold">
                                          <p:stCondLst>
                                            <p:cond delay="0"/>
                                          </p:stCondLst>
                                        </p:cTn>
                                        <p:tgtEl>
                                          <p:spTgt spid="34835"/>
                                        </p:tgtEl>
                                        <p:attrNameLst>
                                          <p:attrName>style.visibility</p:attrName>
                                        </p:attrNameLst>
                                      </p:cBhvr>
                                      <p:to>
                                        <p:strVal val="visible"/>
                                      </p:to>
                                    </p:set>
                                  </p:childTnLst>
                                </p:cTn>
                              </p:par>
                            </p:childTnLst>
                          </p:cTn>
                        </p:par>
                      </p:childTnLst>
                    </p:cTn>
                  </p:par>
                  <p:par>
                    <p:cTn id="57" fill="hold" nodeType="clickPar">
                      <p:stCondLst>
                        <p:cond delay="indefinite"/>
                      </p:stCondLst>
                      <p:childTnLst>
                        <p:par>
                          <p:cTn id="58" fill="hold" nodeType="withGroup">
                            <p:stCondLst>
                              <p:cond delay="0"/>
                            </p:stCondLst>
                            <p:childTnLst>
                              <p:par>
                                <p:cTn id="59" presetID="1" presetClass="entr" presetSubtype="0" fill="hold" nodeType="clickEffect">
                                  <p:stCondLst>
                                    <p:cond delay="0"/>
                                  </p:stCondLst>
                                  <p:childTnLst>
                                    <p:set>
                                      <p:cBhvr>
                                        <p:cTn id="60" dur="1" fill="hold">
                                          <p:stCondLst>
                                            <p:cond delay="0"/>
                                          </p:stCondLst>
                                        </p:cTn>
                                        <p:tgtEl>
                                          <p:spTgt spid="35"/>
                                        </p:tgtEl>
                                        <p:attrNameLst>
                                          <p:attrName>style.visibility</p:attrName>
                                        </p:attrNameLst>
                                      </p:cBhvr>
                                      <p:to>
                                        <p:strVal val="visible"/>
                                      </p:to>
                                    </p:set>
                                  </p:childTnLst>
                                </p:cTn>
                              </p:par>
                            </p:childTnLst>
                          </p:cTn>
                        </p:par>
                      </p:childTnLst>
                    </p:cTn>
                  </p:par>
                  <p:par>
                    <p:cTn id="61" fill="hold" nodeType="clickPar">
                      <p:stCondLst>
                        <p:cond delay="indefinite"/>
                      </p:stCondLst>
                      <p:childTnLst>
                        <p:par>
                          <p:cTn id="62" fill="hold" nodeType="withGroup">
                            <p:stCondLst>
                              <p:cond delay="0"/>
                            </p:stCondLst>
                            <p:childTnLst>
                              <p:par>
                                <p:cTn id="63" presetID="1" presetClass="entr" presetSubtype="0" fill="hold" nodeType="clickEffect">
                                  <p:stCondLst>
                                    <p:cond delay="0"/>
                                  </p:stCondLst>
                                  <p:childTnLst>
                                    <p:set>
                                      <p:cBhvr>
                                        <p:cTn id="64" dur="1" fill="hold">
                                          <p:stCondLst>
                                            <p:cond delay="0"/>
                                          </p:stCondLst>
                                        </p:cTn>
                                        <p:tgtEl>
                                          <p:spTgt spid="39"/>
                                        </p:tgtEl>
                                        <p:attrNameLst>
                                          <p:attrName>style.visibility</p:attrName>
                                        </p:attrNameLst>
                                      </p:cBhvr>
                                      <p:to>
                                        <p:strVal val="visible"/>
                                      </p:to>
                                    </p:set>
                                  </p:childTnLst>
                                </p:cTn>
                              </p:par>
                            </p:childTnLst>
                          </p:cTn>
                        </p:par>
                      </p:childTnLst>
                    </p:cTn>
                  </p:par>
                  <p:par>
                    <p:cTn id="65" fill="hold" nodeType="clickPar">
                      <p:stCondLst>
                        <p:cond delay="indefinite"/>
                      </p:stCondLst>
                      <p:childTnLst>
                        <p:par>
                          <p:cTn id="66" fill="hold" nodeType="withGroup">
                            <p:stCondLst>
                              <p:cond delay="0"/>
                            </p:stCondLst>
                            <p:childTnLst>
                              <p:par>
                                <p:cTn id="67" presetID="1" presetClass="entr" presetSubtype="0" fill="hold" nodeType="clickEffect">
                                  <p:stCondLst>
                                    <p:cond delay="0"/>
                                  </p:stCondLst>
                                  <p:childTnLst>
                                    <p:set>
                                      <p:cBhvr>
                                        <p:cTn id="68" dur="1" fill="hold">
                                          <p:stCondLst>
                                            <p:cond delay="0"/>
                                          </p:stCondLst>
                                        </p:cTn>
                                        <p:tgtEl>
                                          <p:spTgt spid="34842"/>
                                        </p:tgtEl>
                                        <p:attrNameLst>
                                          <p:attrName>style.visibility</p:attrName>
                                        </p:attrNameLst>
                                      </p:cBhvr>
                                      <p:to>
                                        <p:strVal val="visible"/>
                                      </p:to>
                                    </p:set>
                                  </p:childTnLst>
                                </p:cTn>
                              </p:par>
                            </p:childTnLst>
                          </p:cTn>
                        </p:par>
                      </p:childTnLst>
                    </p:cTn>
                  </p:par>
                  <p:par>
                    <p:cTn id="69" fill="hold" nodeType="clickPar">
                      <p:stCondLst>
                        <p:cond delay="indefinite"/>
                      </p:stCondLst>
                      <p:childTnLst>
                        <p:par>
                          <p:cTn id="70" fill="hold" nodeType="withGroup">
                            <p:stCondLst>
                              <p:cond delay="0"/>
                            </p:stCondLst>
                            <p:childTnLst>
                              <p:par>
                                <p:cTn id="71" presetID="1" presetClass="entr" presetSubtype="0" fill="hold" nodeType="clickEffect">
                                  <p:stCondLst>
                                    <p:cond delay="0"/>
                                  </p:stCondLst>
                                  <p:childTnLst>
                                    <p:set>
                                      <p:cBhvr>
                                        <p:cTn id="72" dur="1" fill="hold">
                                          <p:stCondLst>
                                            <p:cond delay="0"/>
                                          </p:stCondLst>
                                        </p:cTn>
                                        <p:tgtEl>
                                          <p:spTgt spid="34841"/>
                                        </p:tgtEl>
                                        <p:attrNameLst>
                                          <p:attrName>style.visibility</p:attrName>
                                        </p:attrNameLst>
                                      </p:cBhvr>
                                      <p:to>
                                        <p:strVal val="visible"/>
                                      </p:to>
                                    </p:set>
                                  </p:childTnLst>
                                </p:cTn>
                              </p:par>
                            </p:childTnLst>
                          </p:cTn>
                        </p:par>
                      </p:childTnLst>
                    </p:cTn>
                  </p:par>
                  <p:par>
                    <p:cTn id="73" fill="hold" nodeType="clickPar">
                      <p:stCondLst>
                        <p:cond delay="indefinite"/>
                      </p:stCondLst>
                      <p:childTnLst>
                        <p:par>
                          <p:cTn id="74" fill="hold" nodeType="withGroup">
                            <p:stCondLst>
                              <p:cond delay="0"/>
                            </p:stCondLst>
                            <p:childTnLst>
                              <p:par>
                                <p:cTn id="75" presetID="1" presetClass="entr" presetSubtype="0" fill="hold" nodeType="clickEffect">
                                  <p:stCondLst>
                                    <p:cond delay="0"/>
                                  </p:stCondLst>
                                  <p:childTnLst>
                                    <p:set>
                                      <p:cBhvr>
                                        <p:cTn id="76" dur="1" fill="hold">
                                          <p:stCondLst>
                                            <p:cond delay="0"/>
                                          </p:stCondLst>
                                        </p:cTn>
                                        <p:tgtEl>
                                          <p:spTgt spid="38"/>
                                        </p:tgtEl>
                                        <p:attrNameLst>
                                          <p:attrName>style.visibility</p:attrName>
                                        </p:attrNameLst>
                                      </p:cBhvr>
                                      <p:to>
                                        <p:strVal val="visible"/>
                                      </p:to>
                                    </p:set>
                                  </p:childTnLst>
                                </p:cTn>
                              </p:par>
                            </p:childTnLst>
                          </p:cTn>
                        </p:par>
                      </p:childTnLst>
                    </p:cTn>
                  </p:par>
                  <p:par>
                    <p:cTn id="77" fill="hold" nodeType="clickPar">
                      <p:stCondLst>
                        <p:cond delay="indefinite"/>
                      </p:stCondLst>
                      <p:childTnLst>
                        <p:par>
                          <p:cTn id="78" fill="hold" nodeType="withGroup">
                            <p:stCondLst>
                              <p:cond delay="0"/>
                            </p:stCondLst>
                            <p:childTnLst>
                              <p:par>
                                <p:cTn id="79" presetID="1" presetClass="entr" presetSubtype="0" fill="hold" nodeType="clickEffect">
                                  <p:stCondLst>
                                    <p:cond delay="0"/>
                                  </p:stCondLst>
                                  <p:childTnLst>
                                    <p:set>
                                      <p:cBhvr>
                                        <p:cTn id="80" dur="1" fill="hold">
                                          <p:stCondLst>
                                            <p:cond delay="0"/>
                                          </p:stCondLst>
                                        </p:cTn>
                                        <p:tgtEl>
                                          <p:spTgt spid="34844"/>
                                        </p:tgtEl>
                                        <p:attrNameLst>
                                          <p:attrName>style.visibility</p:attrName>
                                        </p:attrNameLst>
                                      </p:cBhvr>
                                      <p:to>
                                        <p:strVal val="visible"/>
                                      </p:to>
                                    </p:set>
                                  </p:childTnLst>
                                </p:cTn>
                              </p:par>
                            </p:childTnLst>
                          </p:cTn>
                        </p:par>
                      </p:childTnLst>
                    </p:cTn>
                  </p:par>
                  <p:par>
                    <p:cTn id="81" fill="hold" nodeType="clickPar">
                      <p:stCondLst>
                        <p:cond delay="indefinite"/>
                      </p:stCondLst>
                      <p:childTnLst>
                        <p:par>
                          <p:cTn id="82" fill="hold" nodeType="withGroup">
                            <p:stCondLst>
                              <p:cond delay="0"/>
                            </p:stCondLst>
                            <p:childTnLst>
                              <p:par>
                                <p:cTn id="83" presetID="1" presetClass="entr" presetSubtype="0" fill="hold" nodeType="clickEffect">
                                  <p:stCondLst>
                                    <p:cond delay="0"/>
                                  </p:stCondLst>
                                  <p:childTnLst>
                                    <p:set>
                                      <p:cBhvr>
                                        <p:cTn id="84" dur="1" fill="hold">
                                          <p:stCondLst>
                                            <p:cond delay="0"/>
                                          </p:stCondLst>
                                        </p:cTn>
                                        <p:tgtEl>
                                          <p:spTgt spid="34843"/>
                                        </p:tgtEl>
                                        <p:attrNameLst>
                                          <p:attrName>style.visibility</p:attrName>
                                        </p:attrNameLst>
                                      </p:cBhvr>
                                      <p:to>
                                        <p:strVal val="visible"/>
                                      </p:to>
                                    </p:set>
                                  </p:childTnLst>
                                </p:cTn>
                              </p:par>
                            </p:childTnLst>
                          </p:cTn>
                        </p:par>
                      </p:childTnLst>
                    </p:cTn>
                  </p:par>
                  <p:par>
                    <p:cTn id="85" fill="hold" nodeType="clickPar">
                      <p:stCondLst>
                        <p:cond delay="indefinite"/>
                      </p:stCondLst>
                      <p:childTnLst>
                        <p:par>
                          <p:cTn id="86" fill="hold" nodeType="withGroup">
                            <p:stCondLst>
                              <p:cond delay="0"/>
                            </p:stCondLst>
                            <p:childTnLst>
                              <p:par>
                                <p:cTn id="87" presetID="1" presetClass="entr" presetSubtype="0" fill="hold" nodeType="clickEffect">
                                  <p:stCondLst>
                                    <p:cond delay="0"/>
                                  </p:stCondLst>
                                  <p:childTnLst>
                                    <p:set>
                                      <p:cBhvr>
                                        <p:cTn id="88" dur="1" fill="hold">
                                          <p:stCondLst>
                                            <p:cond delay="0"/>
                                          </p:stCondLst>
                                        </p:cTn>
                                        <p:tgtEl>
                                          <p:spTgt spid="45"/>
                                        </p:tgtEl>
                                        <p:attrNameLst>
                                          <p:attrName>style.visibility</p:attrName>
                                        </p:attrNameLst>
                                      </p:cBhvr>
                                      <p:to>
                                        <p:strVal val="visible"/>
                                      </p:to>
                                    </p:set>
                                  </p:childTnLst>
                                </p:cTn>
                              </p:par>
                            </p:childTnLst>
                          </p:cTn>
                        </p:par>
                      </p:childTnLst>
                    </p:cTn>
                  </p:par>
                  <p:par>
                    <p:cTn id="89" fill="hold" nodeType="clickPar">
                      <p:stCondLst>
                        <p:cond delay="indefinite"/>
                      </p:stCondLst>
                      <p:childTnLst>
                        <p:par>
                          <p:cTn id="90" fill="hold" nodeType="withGroup">
                            <p:stCondLst>
                              <p:cond delay="0"/>
                            </p:stCondLst>
                            <p:childTnLst>
                              <p:par>
                                <p:cTn id="91" presetID="1" presetClass="entr" presetSubtype="0" fill="hold" nodeType="clickEffect">
                                  <p:stCondLst>
                                    <p:cond delay="0"/>
                                  </p:stCondLst>
                                  <p:childTnLst>
                                    <p:set>
                                      <p:cBhvr>
                                        <p:cTn id="92" dur="1" fill="hold">
                                          <p:stCondLst>
                                            <p:cond delay="0"/>
                                          </p:stCondLst>
                                        </p:cTn>
                                        <p:tgtEl>
                                          <p:spTgt spid="46"/>
                                        </p:tgtEl>
                                        <p:attrNameLst>
                                          <p:attrName>style.visibility</p:attrName>
                                        </p:attrNameLst>
                                      </p:cBhvr>
                                      <p:to>
                                        <p:strVal val="visible"/>
                                      </p:to>
                                    </p:set>
                                  </p:childTnLst>
                                </p:cTn>
                              </p:par>
                            </p:childTnLst>
                          </p:cTn>
                        </p:par>
                      </p:childTnLst>
                    </p:cTn>
                  </p:par>
                  <p:par>
                    <p:cTn id="93" fill="hold" nodeType="clickPar">
                      <p:stCondLst>
                        <p:cond delay="indefinite"/>
                      </p:stCondLst>
                      <p:childTnLst>
                        <p:par>
                          <p:cTn id="94" fill="hold" nodeType="withGroup">
                            <p:stCondLst>
                              <p:cond delay="0"/>
                            </p:stCondLst>
                            <p:childTnLst>
                              <p:par>
                                <p:cTn id="95" presetID="1" presetClass="entr" presetSubtype="0" fill="hold" nodeType="clickEffect">
                                  <p:stCondLst>
                                    <p:cond delay="0"/>
                                  </p:stCondLst>
                                  <p:childTnLst>
                                    <p:set>
                                      <p:cBhvr>
                                        <p:cTn id="96" dur="1" fill="hold">
                                          <p:stCondLst>
                                            <p:cond delay="0"/>
                                          </p:stCondLst>
                                        </p:cTn>
                                        <p:tgtEl>
                                          <p:spTgt spid="47"/>
                                        </p:tgtEl>
                                        <p:attrNameLst>
                                          <p:attrName>style.visibility</p:attrName>
                                        </p:attrNameLst>
                                      </p:cBhvr>
                                      <p:to>
                                        <p:strVal val="visible"/>
                                      </p:to>
                                    </p:set>
                                  </p:childTnLst>
                                </p:cTn>
                              </p:par>
                            </p:childTnLst>
                          </p:cTn>
                        </p:par>
                      </p:childTnLst>
                    </p:cTn>
                  </p:par>
                  <p:par>
                    <p:cTn id="97" fill="hold" nodeType="clickPar">
                      <p:stCondLst>
                        <p:cond delay="indefinite"/>
                      </p:stCondLst>
                      <p:childTnLst>
                        <p:par>
                          <p:cTn id="98" fill="hold" nodeType="withGroup">
                            <p:stCondLst>
                              <p:cond delay="0"/>
                            </p:stCondLst>
                            <p:childTnLst>
                              <p:par>
                                <p:cTn id="99" presetID="1" presetClass="entr" presetSubtype="0" fill="hold" nodeType="clickEffect">
                                  <p:stCondLst>
                                    <p:cond delay="0"/>
                                  </p:stCondLst>
                                  <p:childTnLst>
                                    <p:set>
                                      <p:cBhvr>
                                        <p:cTn id="100" dur="1" fill="hold">
                                          <p:stCondLst>
                                            <p:cond delay="0"/>
                                          </p:stCondLst>
                                        </p:cTn>
                                        <p:tgtEl>
                                          <p:spTgt spid="52"/>
                                        </p:tgtEl>
                                        <p:attrNameLst>
                                          <p:attrName>style.visibility</p:attrName>
                                        </p:attrNameLst>
                                      </p:cBhvr>
                                      <p:to>
                                        <p:strVal val="visible"/>
                                      </p:to>
                                    </p:se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1" presetClass="entr" presetSubtype="0" fill="hold" nodeType="clickEffect">
                                  <p:stCondLst>
                                    <p:cond delay="0"/>
                                  </p:stCondLst>
                                  <p:childTnLst>
                                    <p:set>
                                      <p:cBhvr>
                                        <p:cTn id="104" dur="1" fill="hold">
                                          <p:stCondLst>
                                            <p:cond delay="0"/>
                                          </p:stCondLst>
                                        </p:cTn>
                                        <p:tgtEl>
                                          <p:spTgt spid="50"/>
                                        </p:tgtEl>
                                        <p:attrNameLst>
                                          <p:attrName>style.visibility</p:attrName>
                                        </p:attrNameLst>
                                      </p:cBhvr>
                                      <p:to>
                                        <p:strVal val="visible"/>
                                      </p:to>
                                    </p:se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1" presetClass="entr" presetSubtype="0" fill="hold" nodeType="clickEffect">
                                  <p:stCondLst>
                                    <p:cond delay="0"/>
                                  </p:stCondLst>
                                  <p:childTnLst>
                                    <p:set>
                                      <p:cBhvr>
                                        <p:cTn id="108" dur="1" fill="hold">
                                          <p:stCondLst>
                                            <p:cond delay="0"/>
                                          </p:stCondLst>
                                        </p:cTn>
                                        <p:tgtEl>
                                          <p:spTgt spid="48"/>
                                        </p:tgtEl>
                                        <p:attrNameLst>
                                          <p:attrName>style.visibility</p:attrName>
                                        </p:attrNameLst>
                                      </p:cBhvr>
                                      <p:to>
                                        <p:strVal val="visible"/>
                                      </p:to>
                                    </p:set>
                                  </p:childTnLst>
                                </p:cTn>
                              </p:par>
                            </p:childTnLst>
                          </p:cTn>
                        </p:par>
                      </p:childTnLst>
                    </p:cTn>
                  </p:par>
                  <p:par>
                    <p:cTn id="109" fill="hold" nodeType="clickPar">
                      <p:stCondLst>
                        <p:cond delay="indefinite"/>
                      </p:stCondLst>
                      <p:childTnLst>
                        <p:par>
                          <p:cTn id="110" fill="hold" nodeType="withGroup">
                            <p:stCondLst>
                              <p:cond delay="0"/>
                            </p:stCondLst>
                            <p:childTnLst>
                              <p:par>
                                <p:cTn id="111" presetID="1" presetClass="entr" presetSubtype="0" fill="hold" nodeType="clickEffect">
                                  <p:stCondLst>
                                    <p:cond delay="0"/>
                                  </p:stCondLst>
                                  <p:childTnLst>
                                    <p:set>
                                      <p:cBhvr>
                                        <p:cTn id="112" dur="1" fill="hold">
                                          <p:stCondLst>
                                            <p:cond delay="0"/>
                                          </p:stCondLst>
                                        </p:cTn>
                                        <p:tgtEl>
                                          <p:spTgt spid="49"/>
                                        </p:tgtEl>
                                        <p:attrNameLst>
                                          <p:attrName>style.visibility</p:attrName>
                                        </p:attrNameLst>
                                      </p:cBhvr>
                                      <p:to>
                                        <p:strVal val="visible"/>
                                      </p:to>
                                    </p:set>
                                  </p:childTnLst>
                                </p:cTn>
                              </p:par>
                            </p:childTnLst>
                          </p:cTn>
                        </p:par>
                      </p:childTnLst>
                    </p:cTn>
                  </p:par>
                  <p:par>
                    <p:cTn id="113" fill="hold" nodeType="clickPar">
                      <p:stCondLst>
                        <p:cond delay="indefinite"/>
                      </p:stCondLst>
                      <p:childTnLst>
                        <p:par>
                          <p:cTn id="114" fill="hold" nodeType="withGroup">
                            <p:stCondLst>
                              <p:cond delay="0"/>
                            </p:stCondLst>
                            <p:childTnLst>
                              <p:par>
                                <p:cTn id="115" presetID="1" presetClass="entr" presetSubtype="0" fill="hold" grpId="0" nodeType="clickEffect">
                                  <p:stCondLst>
                                    <p:cond delay="0"/>
                                  </p:stCondLst>
                                  <p:childTnLst>
                                    <p:set>
                                      <p:cBhvr>
                                        <p:cTn id="116" dur="1" fill="hold">
                                          <p:stCondLst>
                                            <p:cond delay="0"/>
                                          </p:stCondLst>
                                        </p:cTn>
                                        <p:tgtEl>
                                          <p:spTgt spid="6"/>
                                        </p:tgtEl>
                                        <p:attrNameLst>
                                          <p:attrName>style.visibility</p:attrName>
                                        </p:attrNameLst>
                                      </p:cBhvr>
                                      <p:to>
                                        <p:strVal val="visible"/>
                                      </p:to>
                                    </p:set>
                                  </p:childTnLst>
                                </p:cTn>
                              </p:par>
                            </p:childTnLst>
                          </p:cTn>
                        </p:par>
                      </p:childTnLst>
                    </p:cTn>
                  </p:par>
                  <p:par>
                    <p:cTn id="117" fill="hold" nodeType="clickPar">
                      <p:stCondLst>
                        <p:cond delay="indefinite"/>
                      </p:stCondLst>
                      <p:childTnLst>
                        <p:par>
                          <p:cTn id="118" fill="hold" nodeType="withGroup">
                            <p:stCondLst>
                              <p:cond delay="0"/>
                            </p:stCondLst>
                            <p:childTnLst>
                              <p:par>
                                <p:cTn id="119" presetID="1" presetClass="entr" presetSubtype="0" fill="hold" nodeType="clickEffect">
                                  <p:stCondLst>
                                    <p:cond delay="0"/>
                                  </p:stCondLst>
                                  <p:childTnLst>
                                    <p:set>
                                      <p:cBhvr>
                                        <p:cTn id="120" dur="1" fill="hold">
                                          <p:stCondLst>
                                            <p:cond delay="0"/>
                                          </p:stCondLst>
                                        </p:cTn>
                                        <p:tgtEl>
                                          <p:spTgt spid="51"/>
                                        </p:tgtEl>
                                        <p:attrNameLst>
                                          <p:attrName>style.visibility</p:attrName>
                                        </p:attrNameLst>
                                      </p:cBhvr>
                                      <p:to>
                                        <p:strVal val="visible"/>
                                      </p:to>
                                    </p:set>
                                  </p:childTnLst>
                                </p:cTn>
                              </p:par>
                            </p:childTnLst>
                          </p:cTn>
                        </p:par>
                      </p:childTnLst>
                    </p:cTn>
                  </p:par>
                  <p:par>
                    <p:cTn id="121" fill="hold" nodeType="clickPar">
                      <p:stCondLst>
                        <p:cond delay="indefinite"/>
                      </p:stCondLst>
                      <p:childTnLst>
                        <p:par>
                          <p:cTn id="122" fill="hold" nodeType="withGroup">
                            <p:stCondLst>
                              <p:cond delay="0"/>
                            </p:stCondLst>
                            <p:childTnLst>
                              <p:par>
                                <p:cTn id="123" presetID="1" presetClass="entr" presetSubtype="0" fill="hold" grpId="0" nodeType="clickEffect">
                                  <p:stCondLst>
                                    <p:cond delay="0"/>
                                  </p:stCondLst>
                                  <p:childTnLst>
                                    <p:set>
                                      <p:cBhvr>
                                        <p:cTn id="124" dur="1" fill="hold">
                                          <p:stCondLst>
                                            <p:cond delay="0"/>
                                          </p:stCondLst>
                                        </p:cTn>
                                        <p:tgtEl>
                                          <p:spTgt spid="2"/>
                                        </p:tgtEl>
                                        <p:attrNameLst>
                                          <p:attrName>style.visibility</p:attrName>
                                        </p:attrNameLst>
                                      </p:cBhvr>
                                      <p:to>
                                        <p:strVal val="visible"/>
                                      </p:to>
                                    </p:set>
                                  </p:childTnLst>
                                </p:cTn>
                              </p:par>
                            </p:childTnLst>
                          </p:cTn>
                        </p:par>
                      </p:childTnLst>
                    </p:cTn>
                  </p:par>
                  <p:par>
                    <p:cTn id="125" fill="hold" nodeType="clickPar">
                      <p:stCondLst>
                        <p:cond delay="indefinite"/>
                      </p:stCondLst>
                      <p:childTnLst>
                        <p:par>
                          <p:cTn id="126" fill="hold" nodeType="withGroup">
                            <p:stCondLst>
                              <p:cond delay="0"/>
                            </p:stCondLst>
                            <p:childTnLst>
                              <p:par>
                                <p:cTn id="127" presetID="1" presetClass="entr" presetSubtype="0" fill="hold" nodeType="clickEffect">
                                  <p:stCondLst>
                                    <p:cond delay="0"/>
                                  </p:stCondLst>
                                  <p:childTnLst>
                                    <p:set>
                                      <p:cBhvr>
                                        <p:cTn id="128" dur="1" fill="hold">
                                          <p:stCondLst>
                                            <p:cond delay="0"/>
                                          </p:stCondLst>
                                        </p:cTn>
                                        <p:tgtEl>
                                          <p:spTgt spid="62"/>
                                        </p:tgtEl>
                                        <p:attrNameLst>
                                          <p:attrName>style.visibility</p:attrName>
                                        </p:attrNameLst>
                                      </p:cBhvr>
                                      <p:to>
                                        <p:strVal val="visible"/>
                                      </p:to>
                                    </p:se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1" presetClass="entr" presetSubtype="0" fill="hold" nodeType="clickEffect">
                                  <p:stCondLst>
                                    <p:cond delay="0"/>
                                  </p:stCondLst>
                                  <p:childTnLst>
                                    <p:set>
                                      <p:cBhvr>
                                        <p:cTn id="132" dur="1" fill="hold">
                                          <p:stCondLst>
                                            <p:cond delay="0"/>
                                          </p:stCondLst>
                                        </p:cTn>
                                        <p:tgtEl>
                                          <p:spTgt spid="61"/>
                                        </p:tgtEl>
                                        <p:attrNameLst>
                                          <p:attrName>style.visibility</p:attrName>
                                        </p:attrNameLst>
                                      </p:cBhvr>
                                      <p:to>
                                        <p:strVal val="visible"/>
                                      </p:to>
                                    </p:set>
                                  </p:childTnLst>
                                </p:cTn>
                              </p:par>
                            </p:childTnLst>
                          </p:cTn>
                        </p:par>
                      </p:childTnLst>
                    </p:cTn>
                  </p:par>
                  <p:par>
                    <p:cTn id="133" fill="hold" nodeType="clickPar">
                      <p:stCondLst>
                        <p:cond delay="indefinite"/>
                      </p:stCondLst>
                      <p:childTnLst>
                        <p:par>
                          <p:cTn id="134" fill="hold" nodeType="withGroup">
                            <p:stCondLst>
                              <p:cond delay="0"/>
                            </p:stCondLst>
                            <p:childTnLst>
                              <p:par>
                                <p:cTn id="135" presetID="1" presetClass="entr" presetSubtype="0" fill="hold" nodeType="clickEffect">
                                  <p:stCondLst>
                                    <p:cond delay="0"/>
                                  </p:stCondLst>
                                  <p:childTnLst>
                                    <p:set>
                                      <p:cBhvr>
                                        <p:cTn id="136" dur="1" fill="hold">
                                          <p:stCondLst>
                                            <p:cond delay="0"/>
                                          </p:stCondLst>
                                        </p:cTn>
                                        <p:tgtEl>
                                          <p:spTgt spid="43"/>
                                        </p:tgtEl>
                                        <p:attrNameLst>
                                          <p:attrName>style.visibility</p:attrName>
                                        </p:attrNameLst>
                                      </p:cBhvr>
                                      <p:to>
                                        <p:strVal val="visible"/>
                                      </p:to>
                                    </p:set>
                                  </p:childTnLst>
                                </p:cTn>
                              </p:par>
                            </p:childTnLst>
                          </p:cTn>
                        </p:par>
                      </p:childTnLst>
                    </p:cTn>
                  </p:par>
                  <p:par>
                    <p:cTn id="137" fill="hold" nodeType="clickPar">
                      <p:stCondLst>
                        <p:cond delay="indefinite"/>
                      </p:stCondLst>
                      <p:childTnLst>
                        <p:par>
                          <p:cTn id="138" fill="hold" nodeType="withGroup">
                            <p:stCondLst>
                              <p:cond delay="0"/>
                            </p:stCondLst>
                            <p:childTnLst>
                              <p:par>
                                <p:cTn id="139" presetID="1" presetClass="entr" presetSubtype="0" fill="hold" nodeType="clickEffect">
                                  <p:stCondLst>
                                    <p:cond delay="0"/>
                                  </p:stCondLst>
                                  <p:childTnLst>
                                    <p:set>
                                      <p:cBhvr>
                                        <p:cTn id="140" dur="1" fill="hold">
                                          <p:stCondLst>
                                            <p:cond delay="0"/>
                                          </p:stCondLst>
                                        </p:cTn>
                                        <p:tgtEl>
                                          <p:spTgt spid="42"/>
                                        </p:tgtEl>
                                        <p:attrNameLst>
                                          <p:attrName>style.visibility</p:attrName>
                                        </p:attrNameLst>
                                      </p:cBhvr>
                                      <p:to>
                                        <p:strVal val="visible"/>
                                      </p:to>
                                    </p:set>
                                  </p:childTnLst>
                                </p:cTn>
                              </p:par>
                            </p:childTnLst>
                          </p:cTn>
                        </p:par>
                      </p:childTnLst>
                    </p:cTn>
                  </p:par>
                  <p:par>
                    <p:cTn id="141" fill="hold" nodeType="clickPar">
                      <p:stCondLst>
                        <p:cond delay="indefinite"/>
                      </p:stCondLst>
                      <p:childTnLst>
                        <p:par>
                          <p:cTn id="142" fill="hold" nodeType="withGroup">
                            <p:stCondLst>
                              <p:cond delay="0"/>
                            </p:stCondLst>
                            <p:childTnLst>
                              <p:par>
                                <p:cTn id="143" presetID="1" presetClass="entr" presetSubtype="0" fill="hold" nodeType="clickEffect">
                                  <p:stCondLst>
                                    <p:cond delay="0"/>
                                  </p:stCondLst>
                                  <p:childTnLst>
                                    <p:set>
                                      <p:cBhvr>
                                        <p:cTn id="144" dur="1" fill="hold">
                                          <p:stCondLst>
                                            <p:cond delay="0"/>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 grpId="0"/>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dĺžnik 6"/>
          <p:cNvSpPr/>
          <p:nvPr/>
        </p:nvSpPr>
        <p:spPr>
          <a:xfrm>
            <a:off x="1026714" y="836377"/>
            <a:ext cx="3192863" cy="324041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lIns="80165" tIns="40083" rIns="80165" bIns="40083" anchor="ctr"/>
          <a:lstStyle/>
          <a:p>
            <a:pPr algn="ctr">
              <a:defRPr/>
            </a:pPr>
            <a:endParaRPr lang="sk-SK" sz="2300" dirty="0"/>
          </a:p>
        </p:txBody>
      </p:sp>
      <p:sp>
        <p:nvSpPr>
          <p:cNvPr id="8" name="Obdĺžnik 7"/>
          <p:cNvSpPr/>
          <p:nvPr/>
        </p:nvSpPr>
        <p:spPr>
          <a:xfrm>
            <a:off x="1026714" y="833498"/>
            <a:ext cx="3192863" cy="1079660"/>
          </a:xfrm>
          <a:prstGeom prst="rect">
            <a:avLst/>
          </a:prstGeom>
          <a:solidFill>
            <a:srgbClr val="FF9900"/>
          </a:solidFill>
        </p:spPr>
        <p:style>
          <a:lnRef idx="2">
            <a:schemeClr val="accent1">
              <a:shade val="50000"/>
            </a:schemeClr>
          </a:lnRef>
          <a:fillRef idx="1">
            <a:schemeClr val="accent1"/>
          </a:fillRef>
          <a:effectRef idx="0">
            <a:schemeClr val="accent1"/>
          </a:effectRef>
          <a:fontRef idx="minor">
            <a:schemeClr val="lt1"/>
          </a:fontRef>
        </p:style>
        <p:txBody>
          <a:bodyPr lIns="80165" tIns="40083" rIns="80165" bIns="40083" anchor="ctr"/>
          <a:lstStyle/>
          <a:p>
            <a:pPr algn="ctr">
              <a:defRPr/>
            </a:pPr>
            <a:endParaRPr lang="sk-SK" sz="2300" dirty="0"/>
          </a:p>
        </p:txBody>
      </p:sp>
      <p:pic>
        <p:nvPicPr>
          <p:cNvPr id="35846" name="Grafický objekt 10" descr="Odtlačky topánok"/>
          <p:cNvPicPr>
            <a:picLocks noChangeAspect="1" noChangeArrowheads="1"/>
          </p:cNvPicPr>
          <p:nvPr/>
        </p:nvPicPr>
        <p:blipFill>
          <a:blip r:embed="rId2" cstate="print"/>
          <a:srcRect/>
          <a:stretch>
            <a:fillRect/>
          </a:stretch>
        </p:blipFill>
        <p:spPr bwMode="auto">
          <a:xfrm>
            <a:off x="1282035" y="1697226"/>
            <a:ext cx="590768" cy="624763"/>
          </a:xfrm>
          <a:prstGeom prst="rect">
            <a:avLst/>
          </a:prstGeom>
          <a:noFill/>
          <a:ln w="9525">
            <a:noFill/>
            <a:miter lim="800000"/>
            <a:headEnd/>
            <a:tailEnd/>
          </a:ln>
        </p:spPr>
      </p:pic>
      <p:sp>
        <p:nvSpPr>
          <p:cNvPr id="35847" name="BlokTextu 11"/>
          <p:cNvSpPr txBox="1">
            <a:spLocks noChangeArrowheads="1"/>
          </p:cNvSpPr>
          <p:nvPr/>
        </p:nvSpPr>
        <p:spPr bwMode="auto">
          <a:xfrm>
            <a:off x="1499329" y="4390617"/>
            <a:ext cx="1025465" cy="542614"/>
          </a:xfrm>
          <a:prstGeom prst="rect">
            <a:avLst/>
          </a:prstGeom>
          <a:noFill/>
          <a:ln>
            <a:noFill/>
          </a:ln>
        </p:spPr>
        <p:txBody>
          <a:bodyPr wrap="none" lIns="80165" tIns="40083" rIns="80165" bIns="40083">
            <a:spAutoFit/>
          </a:bodyP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defRPr/>
            </a:pPr>
            <a:r>
              <a:rPr lang="en-US" altLang="sk-SK" sz="1500" b="1" dirty="0" err="1">
                <a:ea typeface="Calibri" panose="020F0502020204030204" pitchFamily="34" charset="0"/>
                <a:cs typeface="Calibri" panose="020F0502020204030204" pitchFamily="34" charset="0"/>
              </a:rPr>
              <a:t>speler</a:t>
            </a:r>
            <a:endParaRPr lang="en-US" altLang="sk-SK" sz="1500" b="1" dirty="0">
              <a:ea typeface="Calibri" panose="020F0502020204030204" pitchFamily="34" charset="0"/>
              <a:cs typeface="Calibri" panose="020F0502020204030204" pitchFamily="34" charset="0"/>
            </a:endParaRPr>
          </a:p>
          <a:p>
            <a:pPr>
              <a:spcBef>
                <a:spcPct val="0"/>
              </a:spcBef>
              <a:buFontTx/>
              <a:buNone/>
              <a:defRPr/>
            </a:pPr>
            <a:r>
              <a:rPr lang="en-US" altLang="sk-SK" sz="1500" b="1" dirty="0">
                <a:ea typeface="Calibri" panose="020F0502020204030204" pitchFamily="34" charset="0"/>
                <a:cs typeface="Calibri" panose="020F0502020204030204" pitchFamily="34" charset="0"/>
              </a:rPr>
              <a:t>linker </a:t>
            </a:r>
            <a:r>
              <a:rPr lang="en-US" altLang="sk-SK" sz="1500" b="1" dirty="0" err="1">
                <a:ea typeface="Calibri" panose="020F0502020204030204" pitchFamily="34" charset="0"/>
                <a:cs typeface="Calibri" panose="020F0502020204030204" pitchFamily="34" charset="0"/>
              </a:rPr>
              <a:t>zijde</a:t>
            </a:r>
            <a:endParaRPr lang="sk-SK" altLang="sk-SK" sz="1500" b="1" dirty="0">
              <a:ea typeface="Calibri" panose="020F0502020204030204" pitchFamily="34" charset="0"/>
              <a:cs typeface="Calibri" panose="020F0502020204030204" pitchFamily="34" charset="0"/>
            </a:endParaRPr>
          </a:p>
        </p:txBody>
      </p:sp>
      <p:pic>
        <p:nvPicPr>
          <p:cNvPr id="33798" name="Grafický objekt 12" descr="Odtlačky topánok"/>
          <p:cNvPicPr>
            <a:picLocks noChangeAspect="1" noChangeArrowheads="1"/>
          </p:cNvPicPr>
          <p:nvPr/>
        </p:nvPicPr>
        <p:blipFill>
          <a:blip r:embed="rId3" cstate="print"/>
          <a:srcRect/>
          <a:stretch>
            <a:fillRect/>
          </a:stretch>
        </p:blipFill>
        <p:spPr bwMode="auto">
          <a:xfrm>
            <a:off x="988688" y="4246663"/>
            <a:ext cx="589410" cy="624763"/>
          </a:xfrm>
          <a:prstGeom prst="rect">
            <a:avLst/>
          </a:prstGeom>
          <a:noFill/>
          <a:ln w="9525">
            <a:noFill/>
            <a:miter lim="800000"/>
            <a:headEnd/>
            <a:tailEnd/>
          </a:ln>
        </p:spPr>
      </p:pic>
      <p:pic>
        <p:nvPicPr>
          <p:cNvPr id="33799" name="Grafický objekt 13" descr="Odtlačky topánok"/>
          <p:cNvPicPr>
            <a:picLocks noChangeAspect="1" noChangeArrowheads="1"/>
          </p:cNvPicPr>
          <p:nvPr/>
        </p:nvPicPr>
        <p:blipFill>
          <a:blip r:embed="rId2" cstate="print"/>
          <a:srcRect/>
          <a:stretch>
            <a:fillRect/>
          </a:stretch>
        </p:blipFill>
        <p:spPr bwMode="auto">
          <a:xfrm>
            <a:off x="2593947" y="4250982"/>
            <a:ext cx="590768" cy="626202"/>
          </a:xfrm>
          <a:prstGeom prst="rect">
            <a:avLst/>
          </a:prstGeom>
          <a:noFill/>
          <a:ln w="9525">
            <a:noFill/>
            <a:miter lim="800000"/>
            <a:headEnd/>
            <a:tailEnd/>
          </a:ln>
        </p:spPr>
      </p:pic>
      <p:sp>
        <p:nvSpPr>
          <p:cNvPr id="35850" name="BlokTextu 14"/>
          <p:cNvSpPr txBox="1">
            <a:spLocks noChangeArrowheads="1"/>
          </p:cNvSpPr>
          <p:nvPr/>
        </p:nvSpPr>
        <p:spPr bwMode="auto">
          <a:xfrm>
            <a:off x="3111378" y="4367584"/>
            <a:ext cx="1256747" cy="311781"/>
          </a:xfrm>
          <a:prstGeom prst="rect">
            <a:avLst/>
          </a:prstGeom>
          <a:noFill/>
          <a:ln>
            <a:noFill/>
          </a:ln>
        </p:spPr>
        <p:txBody>
          <a:bodyPr wrap="none" lIns="80165" tIns="40083" rIns="80165" bIns="40083">
            <a:spAutoFit/>
          </a:bodyP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defRPr/>
            </a:pPr>
            <a:r>
              <a:rPr lang="en-US" altLang="sk-SK" sz="1500" b="1" dirty="0" err="1">
                <a:solidFill>
                  <a:srgbClr val="0000FF"/>
                </a:solidFill>
                <a:ea typeface="Calibri" panose="020F0502020204030204" pitchFamily="34" charset="0"/>
                <a:cs typeface="Calibri" panose="020F0502020204030204" pitchFamily="34" charset="0"/>
              </a:rPr>
              <a:t>middenspeler</a:t>
            </a:r>
            <a:endParaRPr lang="sk-SK" altLang="sk-SK" sz="1500" b="1" dirty="0">
              <a:solidFill>
                <a:srgbClr val="0000FF"/>
              </a:solidFill>
              <a:ea typeface="Calibri" panose="020F0502020204030204" pitchFamily="34" charset="0"/>
              <a:cs typeface="Calibri" panose="020F0502020204030204" pitchFamily="34" charset="0"/>
            </a:endParaRPr>
          </a:p>
        </p:txBody>
      </p:sp>
      <p:pic>
        <p:nvPicPr>
          <p:cNvPr id="35851" name="Grafický objekt 15" descr="Odtlačky topánok"/>
          <p:cNvPicPr>
            <a:picLocks noChangeAspect="1" noChangeArrowheads="1"/>
          </p:cNvPicPr>
          <p:nvPr/>
        </p:nvPicPr>
        <p:blipFill>
          <a:blip r:embed="rId3" cstate="print"/>
          <a:srcRect/>
          <a:stretch>
            <a:fillRect/>
          </a:stretch>
        </p:blipFill>
        <p:spPr bwMode="auto">
          <a:xfrm>
            <a:off x="1172030" y="1109891"/>
            <a:ext cx="590767" cy="624763"/>
          </a:xfrm>
          <a:prstGeom prst="rect">
            <a:avLst/>
          </a:prstGeom>
          <a:noFill/>
          <a:ln w="9525">
            <a:noFill/>
            <a:miter lim="800000"/>
            <a:headEnd/>
            <a:tailEnd/>
          </a:ln>
        </p:spPr>
      </p:pic>
      <p:pic>
        <p:nvPicPr>
          <p:cNvPr id="35852" name="Grafický objekt 16" descr="Odtlačky topánok"/>
          <p:cNvPicPr>
            <a:picLocks noChangeAspect="1" noChangeArrowheads="1"/>
          </p:cNvPicPr>
          <p:nvPr/>
        </p:nvPicPr>
        <p:blipFill>
          <a:blip r:embed="rId2" cstate="print"/>
          <a:srcRect/>
          <a:stretch>
            <a:fillRect/>
          </a:stretch>
        </p:blipFill>
        <p:spPr bwMode="auto">
          <a:xfrm>
            <a:off x="2316896" y="1599337"/>
            <a:ext cx="592126" cy="626202"/>
          </a:xfrm>
          <a:prstGeom prst="rect">
            <a:avLst/>
          </a:prstGeom>
          <a:noFill/>
          <a:ln w="9525">
            <a:noFill/>
            <a:miter lim="800000"/>
            <a:headEnd/>
            <a:tailEnd/>
          </a:ln>
        </p:spPr>
      </p:pic>
      <p:pic>
        <p:nvPicPr>
          <p:cNvPr id="35853" name="Grafický objekt 17" descr="Odtlačky topánok"/>
          <p:cNvPicPr>
            <a:picLocks noChangeAspect="1" noChangeArrowheads="1"/>
          </p:cNvPicPr>
          <p:nvPr/>
        </p:nvPicPr>
        <p:blipFill>
          <a:blip r:embed="rId3" cstate="print"/>
          <a:srcRect/>
          <a:stretch>
            <a:fillRect/>
          </a:stretch>
        </p:blipFill>
        <p:spPr bwMode="auto">
          <a:xfrm>
            <a:off x="2316896" y="1105572"/>
            <a:ext cx="592126" cy="624763"/>
          </a:xfrm>
          <a:prstGeom prst="rect">
            <a:avLst/>
          </a:prstGeom>
          <a:noFill/>
          <a:ln w="9525">
            <a:noFill/>
            <a:miter lim="800000"/>
            <a:headEnd/>
            <a:tailEnd/>
          </a:ln>
        </p:spPr>
      </p:pic>
      <p:pic>
        <p:nvPicPr>
          <p:cNvPr id="35854" name="Grafický objekt 18" descr="Odtlačky topánok"/>
          <p:cNvPicPr>
            <a:picLocks noChangeAspect="1" noChangeArrowheads="1"/>
          </p:cNvPicPr>
          <p:nvPr/>
        </p:nvPicPr>
        <p:blipFill>
          <a:blip r:embed="rId2" cstate="print"/>
          <a:srcRect/>
          <a:stretch>
            <a:fillRect/>
          </a:stretch>
        </p:blipFill>
        <p:spPr bwMode="auto">
          <a:xfrm>
            <a:off x="3179282" y="1749050"/>
            <a:ext cx="592126" cy="626202"/>
          </a:xfrm>
          <a:prstGeom prst="rect">
            <a:avLst/>
          </a:prstGeom>
          <a:noFill/>
          <a:ln w="9525">
            <a:noFill/>
            <a:miter lim="800000"/>
            <a:headEnd/>
            <a:tailEnd/>
          </a:ln>
        </p:spPr>
      </p:pic>
      <p:pic>
        <p:nvPicPr>
          <p:cNvPr id="35855" name="Grafický objekt 19" descr="Odtlačky topánok"/>
          <p:cNvPicPr>
            <a:picLocks noChangeAspect="1" noChangeArrowheads="1"/>
          </p:cNvPicPr>
          <p:nvPr/>
        </p:nvPicPr>
        <p:blipFill>
          <a:blip r:embed="rId3" cstate="print"/>
          <a:srcRect/>
          <a:stretch>
            <a:fillRect/>
          </a:stretch>
        </p:blipFill>
        <p:spPr bwMode="auto">
          <a:xfrm>
            <a:off x="3304226" y="1092616"/>
            <a:ext cx="590767" cy="626202"/>
          </a:xfrm>
          <a:prstGeom prst="rect">
            <a:avLst/>
          </a:prstGeom>
          <a:noFill/>
          <a:ln w="9525">
            <a:noFill/>
            <a:miter lim="800000"/>
            <a:headEnd/>
            <a:tailEnd/>
          </a:ln>
        </p:spPr>
      </p:pic>
      <p:cxnSp>
        <p:nvCxnSpPr>
          <p:cNvPr id="22" name="Rovná spojnica 21"/>
          <p:cNvCxnSpPr>
            <a:cxnSpLocks/>
          </p:cNvCxnSpPr>
          <p:nvPr/>
        </p:nvCxnSpPr>
        <p:spPr>
          <a:xfrm>
            <a:off x="1265737" y="1117088"/>
            <a:ext cx="0" cy="1204901"/>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5857" name="BlokTextu 25"/>
          <p:cNvSpPr txBox="1">
            <a:spLocks noChangeArrowheads="1"/>
          </p:cNvSpPr>
          <p:nvPr/>
        </p:nvSpPr>
        <p:spPr bwMode="auto">
          <a:xfrm>
            <a:off x="5474449" y="4390617"/>
            <a:ext cx="1025465" cy="542614"/>
          </a:xfrm>
          <a:prstGeom prst="rect">
            <a:avLst/>
          </a:prstGeom>
          <a:noFill/>
          <a:ln>
            <a:noFill/>
          </a:ln>
        </p:spPr>
        <p:txBody>
          <a:bodyPr wrap="none" lIns="80165" tIns="40083" rIns="80165" bIns="40083">
            <a:spAutoFit/>
          </a:bodyP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defRPr/>
            </a:pPr>
            <a:r>
              <a:rPr lang="en-US" altLang="sk-SK" sz="1500" b="1" dirty="0" err="1">
                <a:ea typeface="Calibri" panose="020F0502020204030204" pitchFamily="34" charset="0"/>
                <a:cs typeface="Calibri" panose="020F0502020204030204" pitchFamily="34" charset="0"/>
              </a:rPr>
              <a:t>speler</a:t>
            </a:r>
            <a:endParaRPr lang="en-US" altLang="sk-SK" sz="1500" b="1" dirty="0">
              <a:ea typeface="Calibri" panose="020F0502020204030204" pitchFamily="34" charset="0"/>
              <a:cs typeface="Calibri" panose="020F0502020204030204" pitchFamily="34" charset="0"/>
            </a:endParaRPr>
          </a:p>
          <a:p>
            <a:pPr>
              <a:spcBef>
                <a:spcPct val="0"/>
              </a:spcBef>
              <a:buFontTx/>
              <a:buNone/>
              <a:defRPr/>
            </a:pPr>
            <a:r>
              <a:rPr lang="en-US" altLang="sk-SK" sz="1500" b="1" dirty="0">
                <a:ea typeface="Calibri" panose="020F0502020204030204" pitchFamily="34" charset="0"/>
                <a:cs typeface="Calibri" panose="020F0502020204030204" pitchFamily="34" charset="0"/>
              </a:rPr>
              <a:t>linker </a:t>
            </a:r>
            <a:r>
              <a:rPr lang="en-US" altLang="sk-SK" sz="1500" b="1" dirty="0" err="1">
                <a:ea typeface="Calibri" panose="020F0502020204030204" pitchFamily="34" charset="0"/>
                <a:cs typeface="Calibri" panose="020F0502020204030204" pitchFamily="34" charset="0"/>
              </a:rPr>
              <a:t>zijde</a:t>
            </a:r>
            <a:endParaRPr lang="sk-SK" altLang="sk-SK" sz="1500" b="1" dirty="0">
              <a:ea typeface="Calibri" panose="020F0502020204030204" pitchFamily="34" charset="0"/>
              <a:cs typeface="Calibri" panose="020F0502020204030204" pitchFamily="34" charset="0"/>
            </a:endParaRPr>
          </a:p>
        </p:txBody>
      </p:sp>
      <p:pic>
        <p:nvPicPr>
          <p:cNvPr id="33808" name="Grafický objekt 26" descr="Odtlačky topánok"/>
          <p:cNvPicPr>
            <a:picLocks noChangeAspect="1" noChangeArrowheads="1"/>
          </p:cNvPicPr>
          <p:nvPr/>
        </p:nvPicPr>
        <p:blipFill>
          <a:blip r:embed="rId3" cstate="print"/>
          <a:srcRect/>
          <a:stretch>
            <a:fillRect/>
          </a:stretch>
        </p:blipFill>
        <p:spPr bwMode="auto">
          <a:xfrm>
            <a:off x="4962450" y="4246663"/>
            <a:ext cx="592126" cy="624763"/>
          </a:xfrm>
          <a:prstGeom prst="rect">
            <a:avLst/>
          </a:prstGeom>
          <a:noFill/>
          <a:ln w="9525">
            <a:noFill/>
            <a:miter lim="800000"/>
            <a:headEnd/>
            <a:tailEnd/>
          </a:ln>
        </p:spPr>
      </p:pic>
      <p:pic>
        <p:nvPicPr>
          <p:cNvPr id="33809" name="Grafický objekt 27" descr="Odtlačky topánok"/>
          <p:cNvPicPr>
            <a:picLocks noChangeAspect="1" noChangeArrowheads="1"/>
          </p:cNvPicPr>
          <p:nvPr/>
        </p:nvPicPr>
        <p:blipFill>
          <a:blip r:embed="rId2" cstate="print"/>
          <a:srcRect/>
          <a:stretch>
            <a:fillRect/>
          </a:stretch>
        </p:blipFill>
        <p:spPr bwMode="auto">
          <a:xfrm>
            <a:off x="6590797" y="4246663"/>
            <a:ext cx="590767" cy="627642"/>
          </a:xfrm>
          <a:prstGeom prst="rect">
            <a:avLst/>
          </a:prstGeom>
          <a:noFill/>
          <a:ln w="9525">
            <a:noFill/>
            <a:miter lim="800000"/>
            <a:headEnd/>
            <a:tailEnd/>
          </a:ln>
        </p:spPr>
      </p:pic>
      <p:sp>
        <p:nvSpPr>
          <p:cNvPr id="35860" name="BlokTextu 28"/>
          <p:cNvSpPr txBox="1">
            <a:spLocks noChangeArrowheads="1"/>
          </p:cNvSpPr>
          <p:nvPr/>
        </p:nvSpPr>
        <p:spPr bwMode="auto">
          <a:xfrm>
            <a:off x="7108227" y="4364705"/>
            <a:ext cx="1256747" cy="311781"/>
          </a:xfrm>
          <a:prstGeom prst="rect">
            <a:avLst/>
          </a:prstGeom>
          <a:noFill/>
          <a:ln>
            <a:noFill/>
          </a:ln>
        </p:spPr>
        <p:txBody>
          <a:bodyPr wrap="none" lIns="80165" tIns="40083" rIns="80165" bIns="40083">
            <a:spAutoFit/>
          </a:bodyP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defRPr/>
            </a:pPr>
            <a:r>
              <a:rPr lang="en-US" altLang="sk-SK" sz="1500" b="1" dirty="0" err="1">
                <a:solidFill>
                  <a:srgbClr val="0000FF"/>
                </a:solidFill>
                <a:ea typeface="Calibri" panose="020F0502020204030204" pitchFamily="34" charset="0"/>
                <a:cs typeface="Calibri" panose="020F0502020204030204" pitchFamily="34" charset="0"/>
              </a:rPr>
              <a:t>middenspeler</a:t>
            </a:r>
            <a:endParaRPr lang="sk-SK" altLang="sk-SK" sz="1500" b="1" dirty="0">
              <a:solidFill>
                <a:srgbClr val="0000FF"/>
              </a:solidFill>
              <a:ea typeface="Calibri" panose="020F0502020204030204" pitchFamily="34" charset="0"/>
              <a:cs typeface="Calibri" panose="020F0502020204030204" pitchFamily="34" charset="0"/>
            </a:endParaRPr>
          </a:p>
        </p:txBody>
      </p:sp>
      <p:sp>
        <p:nvSpPr>
          <p:cNvPr id="35861" name="BlokTextu 35"/>
          <p:cNvSpPr txBox="1">
            <a:spLocks noChangeArrowheads="1"/>
          </p:cNvSpPr>
          <p:nvPr/>
        </p:nvSpPr>
        <p:spPr bwMode="auto">
          <a:xfrm>
            <a:off x="1021281" y="292228"/>
            <a:ext cx="1902052" cy="434892"/>
          </a:xfrm>
          <a:prstGeom prst="rect">
            <a:avLst/>
          </a:prstGeom>
          <a:noFill/>
          <a:ln>
            <a:noFill/>
          </a:ln>
        </p:spPr>
        <p:txBody>
          <a:bodyPr wrap="none" lIns="80165" tIns="40083" rIns="80165" bIns="40083">
            <a:spAutoFit/>
          </a:bodyP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defRPr/>
            </a:pPr>
            <a:r>
              <a:rPr lang="en-US" altLang="sk-SK" sz="2300" b="1" dirty="0">
                <a:solidFill>
                  <a:srgbClr val="0000FF"/>
                </a:solidFill>
                <a:ea typeface="Calibri" panose="020F0502020204030204" pitchFamily="34" charset="0"/>
                <a:cs typeface="Calibri" panose="020F0502020204030204" pitchFamily="34" charset="0"/>
              </a:rPr>
              <a:t>IVS </a:t>
            </a:r>
            <a:r>
              <a:rPr lang="sk-SK" altLang="sk-SK" sz="2300" b="1" dirty="0">
                <a:solidFill>
                  <a:srgbClr val="0000FF"/>
                </a:solidFill>
                <a:ea typeface="Calibri" panose="020F0502020204030204" pitchFamily="34" charset="0"/>
                <a:cs typeface="Calibri" panose="020F0502020204030204" pitchFamily="34" charset="0"/>
              </a:rPr>
              <a:t>2017-2020</a:t>
            </a:r>
          </a:p>
        </p:txBody>
      </p:sp>
      <p:sp>
        <p:nvSpPr>
          <p:cNvPr id="35862" name="BlokTextu 36"/>
          <p:cNvSpPr txBox="1">
            <a:spLocks noChangeArrowheads="1"/>
          </p:cNvSpPr>
          <p:nvPr/>
        </p:nvSpPr>
        <p:spPr bwMode="auto">
          <a:xfrm>
            <a:off x="4993687" y="250481"/>
            <a:ext cx="1902052" cy="434892"/>
          </a:xfrm>
          <a:prstGeom prst="rect">
            <a:avLst/>
          </a:prstGeom>
          <a:noFill/>
          <a:ln>
            <a:noFill/>
          </a:ln>
        </p:spPr>
        <p:txBody>
          <a:bodyPr wrap="none" lIns="80165" tIns="40083" rIns="80165" bIns="40083">
            <a:spAutoFit/>
          </a:bodyP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defRPr/>
            </a:pPr>
            <a:r>
              <a:rPr lang="en-US" altLang="sk-SK" sz="2300" b="1" dirty="0">
                <a:solidFill>
                  <a:srgbClr val="FF0000"/>
                </a:solidFill>
                <a:ea typeface="Calibri" panose="020F0502020204030204" pitchFamily="34" charset="0"/>
                <a:cs typeface="Calibri" panose="020F0502020204030204" pitchFamily="34" charset="0"/>
              </a:rPr>
              <a:t>IVS </a:t>
            </a:r>
            <a:r>
              <a:rPr lang="sk-SK" altLang="sk-SK" sz="2300" b="1" dirty="0">
                <a:solidFill>
                  <a:srgbClr val="FF0000"/>
                </a:solidFill>
                <a:ea typeface="Calibri" panose="020F0502020204030204" pitchFamily="34" charset="0"/>
                <a:cs typeface="Calibri" panose="020F0502020204030204" pitchFamily="34" charset="0"/>
              </a:rPr>
              <a:t>2021-2024</a:t>
            </a:r>
          </a:p>
        </p:txBody>
      </p:sp>
      <p:sp>
        <p:nvSpPr>
          <p:cNvPr id="35863" name="Obdĺžnik 37"/>
          <p:cNvSpPr>
            <a:spLocks noChangeArrowheads="1"/>
          </p:cNvSpPr>
          <p:nvPr/>
        </p:nvSpPr>
        <p:spPr bwMode="auto">
          <a:xfrm>
            <a:off x="1021282" y="4867107"/>
            <a:ext cx="7216874" cy="1850664"/>
          </a:xfrm>
          <a:prstGeom prst="rect">
            <a:avLst/>
          </a:prstGeom>
          <a:noFill/>
          <a:ln>
            <a:noFill/>
          </a:ln>
        </p:spPr>
        <p:txBody>
          <a:bodyPr lIns="80165" tIns="40083" rIns="80165" bIns="40083">
            <a:spAutoFit/>
          </a:bodyPr>
          <a:lstStyle>
            <a:lvl1pPr marL="52388">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buFontTx/>
              <a:buNone/>
              <a:defRPr/>
            </a:pPr>
            <a:r>
              <a:rPr lang="nl-BE" altLang="en-US" sz="2300" dirty="0"/>
              <a:t>Elke speler van de rechter- (linker-) zijde moet </a:t>
            </a:r>
            <a:r>
              <a:rPr lang="nl-BE" altLang="en-US" sz="2300" dirty="0">
                <a:solidFill>
                  <a:srgbClr val="FF0000"/>
                </a:solidFill>
              </a:rPr>
              <a:t>op dezelfde hoogte staan of </a:t>
            </a:r>
            <a:r>
              <a:rPr lang="nl-BE" altLang="en-US" sz="2300" dirty="0"/>
              <a:t>tenminste een deel van </a:t>
            </a:r>
            <a:r>
              <a:rPr lang="nl-BE" altLang="en-US" sz="2300" dirty="0">
                <a:solidFill>
                  <a:srgbClr val="FF0000"/>
                </a:solidFill>
              </a:rPr>
              <a:t>één </a:t>
            </a:r>
            <a:r>
              <a:rPr lang="nl-BE" altLang="en-US" sz="2300" dirty="0"/>
              <a:t>voet dichter bij de rechter- (linker-) zijlijn hebben dan de voeten van de </a:t>
            </a:r>
            <a:r>
              <a:rPr lang="nl-BE" altLang="en-US" sz="2300" dirty="0">
                <a:solidFill>
                  <a:srgbClr val="FF0000"/>
                </a:solidFill>
              </a:rPr>
              <a:t>andere spelers in deze rij die verder van de rechter- (linker-) zijlijn staan.</a:t>
            </a:r>
            <a:endParaRPr lang="en-GB" altLang="en-US" sz="2300" dirty="0">
              <a:solidFill>
                <a:srgbClr val="FF0000"/>
              </a:solidFill>
            </a:endParaRPr>
          </a:p>
        </p:txBody>
      </p:sp>
      <p:cxnSp>
        <p:nvCxnSpPr>
          <p:cNvPr id="39" name="Rovná spojnica 38"/>
          <p:cNvCxnSpPr>
            <a:cxnSpLocks/>
          </p:cNvCxnSpPr>
          <p:nvPr/>
        </p:nvCxnSpPr>
        <p:spPr>
          <a:xfrm>
            <a:off x="2416037" y="1092616"/>
            <a:ext cx="0" cy="1132923"/>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0" name="Rovná spojnica 39"/>
          <p:cNvCxnSpPr>
            <a:cxnSpLocks/>
          </p:cNvCxnSpPr>
          <p:nvPr/>
        </p:nvCxnSpPr>
        <p:spPr>
          <a:xfrm>
            <a:off x="3402008" y="1092616"/>
            <a:ext cx="0" cy="128263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1" name="Obdĺžnik 40"/>
          <p:cNvSpPr/>
          <p:nvPr/>
        </p:nvSpPr>
        <p:spPr>
          <a:xfrm>
            <a:off x="5045294" y="833498"/>
            <a:ext cx="3192862" cy="324041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lIns="80165" tIns="40083" rIns="80165" bIns="40083" anchor="ctr"/>
          <a:lstStyle/>
          <a:p>
            <a:pPr algn="ctr">
              <a:defRPr/>
            </a:pPr>
            <a:endParaRPr lang="sk-SK" sz="2300" dirty="0"/>
          </a:p>
        </p:txBody>
      </p:sp>
      <p:sp>
        <p:nvSpPr>
          <p:cNvPr id="42" name="Obdĺžnik 41"/>
          <p:cNvSpPr/>
          <p:nvPr/>
        </p:nvSpPr>
        <p:spPr>
          <a:xfrm>
            <a:off x="5045294" y="830619"/>
            <a:ext cx="3192862" cy="1079660"/>
          </a:xfrm>
          <a:prstGeom prst="rect">
            <a:avLst/>
          </a:prstGeom>
          <a:solidFill>
            <a:srgbClr val="FF9900"/>
          </a:solidFill>
        </p:spPr>
        <p:style>
          <a:lnRef idx="2">
            <a:schemeClr val="accent1">
              <a:shade val="50000"/>
            </a:schemeClr>
          </a:lnRef>
          <a:fillRef idx="1">
            <a:schemeClr val="accent1"/>
          </a:fillRef>
          <a:effectRef idx="0">
            <a:schemeClr val="accent1"/>
          </a:effectRef>
          <a:fontRef idx="minor">
            <a:schemeClr val="lt1"/>
          </a:fontRef>
        </p:style>
        <p:txBody>
          <a:bodyPr lIns="80165" tIns="40083" rIns="80165" bIns="40083" anchor="ctr"/>
          <a:lstStyle/>
          <a:p>
            <a:pPr algn="ctr">
              <a:defRPr/>
            </a:pPr>
            <a:endParaRPr lang="sk-SK" sz="2300" dirty="0"/>
          </a:p>
        </p:txBody>
      </p:sp>
      <p:pic>
        <p:nvPicPr>
          <p:cNvPr id="35868" name="Grafický objekt 42" descr="Odtlačky topánok"/>
          <p:cNvPicPr>
            <a:picLocks noChangeAspect="1" noChangeArrowheads="1"/>
          </p:cNvPicPr>
          <p:nvPr/>
        </p:nvPicPr>
        <p:blipFill>
          <a:blip r:embed="rId2" cstate="print"/>
          <a:srcRect/>
          <a:stretch>
            <a:fillRect/>
          </a:stretch>
        </p:blipFill>
        <p:spPr bwMode="auto">
          <a:xfrm>
            <a:off x="5282958" y="1687149"/>
            <a:ext cx="592126" cy="627642"/>
          </a:xfrm>
          <a:prstGeom prst="rect">
            <a:avLst/>
          </a:prstGeom>
          <a:noFill/>
          <a:ln w="9525">
            <a:noFill/>
            <a:miter lim="800000"/>
            <a:headEnd/>
            <a:tailEnd/>
          </a:ln>
        </p:spPr>
      </p:pic>
      <p:pic>
        <p:nvPicPr>
          <p:cNvPr id="35869" name="Grafický objekt 43" descr="Odtlačky topánok"/>
          <p:cNvPicPr>
            <a:picLocks noChangeAspect="1" noChangeArrowheads="1"/>
          </p:cNvPicPr>
          <p:nvPr/>
        </p:nvPicPr>
        <p:blipFill>
          <a:blip r:embed="rId3" cstate="print"/>
          <a:srcRect/>
          <a:stretch>
            <a:fillRect/>
          </a:stretch>
        </p:blipFill>
        <p:spPr bwMode="auto">
          <a:xfrm>
            <a:off x="5190608" y="1107012"/>
            <a:ext cx="592126" cy="624763"/>
          </a:xfrm>
          <a:prstGeom prst="rect">
            <a:avLst/>
          </a:prstGeom>
          <a:noFill/>
          <a:ln w="9525">
            <a:noFill/>
            <a:miter lim="800000"/>
            <a:headEnd/>
            <a:tailEnd/>
          </a:ln>
        </p:spPr>
      </p:pic>
      <p:pic>
        <p:nvPicPr>
          <p:cNvPr id="35870" name="Grafický objekt 44" descr="Odtlačky topánok"/>
          <p:cNvPicPr>
            <a:picLocks noChangeAspect="1" noChangeArrowheads="1"/>
          </p:cNvPicPr>
          <p:nvPr/>
        </p:nvPicPr>
        <p:blipFill>
          <a:blip r:embed="rId2" cstate="print"/>
          <a:srcRect/>
          <a:stretch>
            <a:fillRect/>
          </a:stretch>
        </p:blipFill>
        <p:spPr bwMode="auto">
          <a:xfrm>
            <a:off x="6031265" y="2447230"/>
            <a:ext cx="589410" cy="626203"/>
          </a:xfrm>
          <a:prstGeom prst="rect">
            <a:avLst/>
          </a:prstGeom>
          <a:noFill/>
          <a:ln w="9525">
            <a:noFill/>
            <a:miter lim="800000"/>
            <a:headEnd/>
            <a:tailEnd/>
          </a:ln>
        </p:spPr>
      </p:pic>
      <p:pic>
        <p:nvPicPr>
          <p:cNvPr id="35871" name="Grafický objekt 45" descr="Odtlačky topánok"/>
          <p:cNvPicPr>
            <a:picLocks noChangeAspect="1" noChangeArrowheads="1"/>
          </p:cNvPicPr>
          <p:nvPr/>
        </p:nvPicPr>
        <p:blipFill>
          <a:blip r:embed="rId3" cstate="print"/>
          <a:srcRect/>
          <a:stretch>
            <a:fillRect/>
          </a:stretch>
        </p:blipFill>
        <p:spPr bwMode="auto">
          <a:xfrm>
            <a:off x="6020400" y="1913158"/>
            <a:ext cx="590767" cy="626202"/>
          </a:xfrm>
          <a:prstGeom prst="rect">
            <a:avLst/>
          </a:prstGeom>
          <a:noFill/>
          <a:ln w="9525">
            <a:noFill/>
            <a:miter lim="800000"/>
            <a:headEnd/>
            <a:tailEnd/>
          </a:ln>
        </p:spPr>
      </p:pic>
      <p:pic>
        <p:nvPicPr>
          <p:cNvPr id="35872" name="Grafický objekt 46" descr="Odtlačky topánok"/>
          <p:cNvPicPr>
            <a:picLocks noChangeAspect="1" noChangeArrowheads="1"/>
          </p:cNvPicPr>
          <p:nvPr/>
        </p:nvPicPr>
        <p:blipFill>
          <a:blip r:embed="rId2" cstate="print"/>
          <a:srcRect/>
          <a:stretch>
            <a:fillRect/>
          </a:stretch>
        </p:blipFill>
        <p:spPr bwMode="auto">
          <a:xfrm>
            <a:off x="6461778" y="1692907"/>
            <a:ext cx="590768" cy="624763"/>
          </a:xfrm>
          <a:prstGeom prst="rect">
            <a:avLst/>
          </a:prstGeom>
          <a:noFill/>
          <a:ln w="9525">
            <a:noFill/>
            <a:miter lim="800000"/>
            <a:headEnd/>
            <a:tailEnd/>
          </a:ln>
        </p:spPr>
      </p:pic>
      <p:pic>
        <p:nvPicPr>
          <p:cNvPr id="35873" name="Grafický objekt 47" descr="Odtlačky topánok"/>
          <p:cNvPicPr>
            <a:picLocks noChangeAspect="1" noChangeArrowheads="1"/>
          </p:cNvPicPr>
          <p:nvPr/>
        </p:nvPicPr>
        <p:blipFill>
          <a:blip r:embed="rId3" cstate="print"/>
          <a:srcRect/>
          <a:stretch>
            <a:fillRect/>
          </a:stretch>
        </p:blipFill>
        <p:spPr bwMode="auto">
          <a:xfrm>
            <a:off x="6748335" y="1023518"/>
            <a:ext cx="590767" cy="626202"/>
          </a:xfrm>
          <a:prstGeom prst="rect">
            <a:avLst/>
          </a:prstGeom>
          <a:noFill/>
          <a:ln w="9525">
            <a:noFill/>
            <a:miter lim="800000"/>
            <a:headEnd/>
            <a:tailEnd/>
          </a:ln>
        </p:spPr>
      </p:pic>
      <p:cxnSp>
        <p:nvCxnSpPr>
          <p:cNvPr id="49" name="Rovná spojnica 48"/>
          <p:cNvCxnSpPr>
            <a:cxnSpLocks/>
          </p:cNvCxnSpPr>
          <p:nvPr/>
        </p:nvCxnSpPr>
        <p:spPr>
          <a:xfrm>
            <a:off x="5296539" y="1130045"/>
            <a:ext cx="0" cy="12049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0" name="Rovná spojnica 49"/>
          <p:cNvCxnSpPr>
            <a:cxnSpLocks/>
          </p:cNvCxnSpPr>
          <p:nvPr/>
        </p:nvCxnSpPr>
        <p:spPr>
          <a:xfrm>
            <a:off x="6134479" y="1900201"/>
            <a:ext cx="0" cy="1135803"/>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1" name="Rovná spojnica 50"/>
          <p:cNvCxnSpPr>
            <a:cxnSpLocks/>
          </p:cNvCxnSpPr>
          <p:nvPr/>
        </p:nvCxnSpPr>
        <p:spPr>
          <a:xfrm>
            <a:off x="6835252" y="1016320"/>
            <a:ext cx="0" cy="1298471"/>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pic>
        <p:nvPicPr>
          <p:cNvPr id="35877" name="Grafický objekt 51" descr="Odtlačky topánok"/>
          <p:cNvPicPr>
            <a:picLocks noChangeAspect="1" noChangeArrowheads="1"/>
          </p:cNvPicPr>
          <p:nvPr/>
        </p:nvPicPr>
        <p:blipFill>
          <a:blip r:embed="rId2" cstate="print"/>
          <a:srcRect/>
          <a:stretch>
            <a:fillRect/>
          </a:stretch>
        </p:blipFill>
        <p:spPr bwMode="auto">
          <a:xfrm>
            <a:off x="7072917" y="2959708"/>
            <a:ext cx="590768" cy="624763"/>
          </a:xfrm>
          <a:prstGeom prst="rect">
            <a:avLst/>
          </a:prstGeom>
          <a:noFill/>
          <a:ln w="9525">
            <a:noFill/>
            <a:miter lim="800000"/>
            <a:headEnd/>
            <a:tailEnd/>
          </a:ln>
        </p:spPr>
      </p:pic>
      <p:pic>
        <p:nvPicPr>
          <p:cNvPr id="35878" name="Grafický objekt 52" descr="Odtlačky topánok"/>
          <p:cNvPicPr>
            <a:picLocks noChangeAspect="1" noChangeArrowheads="1"/>
          </p:cNvPicPr>
          <p:nvPr/>
        </p:nvPicPr>
        <p:blipFill>
          <a:blip r:embed="rId3" cstate="print"/>
          <a:srcRect/>
          <a:stretch>
            <a:fillRect/>
          </a:stretch>
        </p:blipFill>
        <p:spPr bwMode="auto">
          <a:xfrm>
            <a:off x="7588990" y="2277363"/>
            <a:ext cx="592126" cy="626203"/>
          </a:xfrm>
          <a:prstGeom prst="rect">
            <a:avLst/>
          </a:prstGeom>
          <a:noFill/>
          <a:ln w="9525">
            <a:noFill/>
            <a:miter lim="800000"/>
            <a:headEnd/>
            <a:tailEnd/>
          </a:ln>
        </p:spPr>
      </p:pic>
      <p:cxnSp>
        <p:nvCxnSpPr>
          <p:cNvPr id="54" name="Rovná spojnica 53"/>
          <p:cNvCxnSpPr>
            <a:cxnSpLocks/>
          </p:cNvCxnSpPr>
          <p:nvPr/>
        </p:nvCxnSpPr>
        <p:spPr>
          <a:xfrm>
            <a:off x="7678624" y="2261528"/>
            <a:ext cx="0" cy="128407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pic>
        <p:nvPicPr>
          <p:cNvPr id="3" name="Grafický objekt 2" descr="Znak začiarknutia"/>
          <p:cNvPicPr>
            <a:picLocks noChangeAspect="1" noChangeArrowheads="1"/>
          </p:cNvPicPr>
          <p:nvPr/>
        </p:nvPicPr>
        <p:blipFill>
          <a:blip r:embed="rId4" cstate="print"/>
          <a:srcRect/>
          <a:stretch>
            <a:fillRect/>
          </a:stretch>
        </p:blipFill>
        <p:spPr bwMode="auto">
          <a:xfrm>
            <a:off x="1223637" y="2395406"/>
            <a:ext cx="531012" cy="564302"/>
          </a:xfrm>
          <a:prstGeom prst="rect">
            <a:avLst/>
          </a:prstGeom>
          <a:noFill/>
          <a:ln w="9525">
            <a:noFill/>
            <a:miter lim="800000"/>
            <a:headEnd/>
            <a:tailEnd/>
          </a:ln>
        </p:spPr>
      </p:pic>
      <p:pic>
        <p:nvPicPr>
          <p:cNvPr id="5" name="Grafický objekt 4" descr="Zavrieť"/>
          <p:cNvPicPr>
            <a:picLocks noChangeAspect="1" noChangeArrowheads="1"/>
          </p:cNvPicPr>
          <p:nvPr/>
        </p:nvPicPr>
        <p:blipFill>
          <a:blip r:embed="rId5" cstate="print"/>
          <a:srcRect/>
          <a:stretch>
            <a:fillRect/>
          </a:stretch>
        </p:blipFill>
        <p:spPr bwMode="auto">
          <a:xfrm>
            <a:off x="3229531" y="2373813"/>
            <a:ext cx="541877" cy="574379"/>
          </a:xfrm>
          <a:prstGeom prst="rect">
            <a:avLst/>
          </a:prstGeom>
          <a:noFill/>
          <a:ln w="9525">
            <a:noFill/>
            <a:miter lim="800000"/>
            <a:headEnd/>
            <a:tailEnd/>
          </a:ln>
        </p:spPr>
      </p:pic>
      <p:pic>
        <p:nvPicPr>
          <p:cNvPr id="55" name="Grafický objekt 54" descr="Zavrieť"/>
          <p:cNvPicPr>
            <a:picLocks noChangeAspect="1" noChangeArrowheads="1"/>
          </p:cNvPicPr>
          <p:nvPr/>
        </p:nvPicPr>
        <p:blipFill>
          <a:blip r:embed="rId6" cstate="print"/>
          <a:srcRect/>
          <a:stretch>
            <a:fillRect/>
          </a:stretch>
        </p:blipFill>
        <p:spPr bwMode="auto">
          <a:xfrm>
            <a:off x="2364430" y="2379571"/>
            <a:ext cx="544592" cy="574379"/>
          </a:xfrm>
          <a:prstGeom prst="rect">
            <a:avLst/>
          </a:prstGeom>
          <a:noFill/>
          <a:ln w="9525">
            <a:noFill/>
            <a:miter lim="800000"/>
            <a:headEnd/>
            <a:tailEnd/>
          </a:ln>
        </p:spPr>
      </p:pic>
      <p:pic>
        <p:nvPicPr>
          <p:cNvPr id="56" name="Grafický objekt 55" descr="Zavrieť"/>
          <p:cNvPicPr>
            <a:picLocks noChangeAspect="1" noChangeArrowheads="1"/>
          </p:cNvPicPr>
          <p:nvPr/>
        </p:nvPicPr>
        <p:blipFill>
          <a:blip r:embed="rId5" cstate="print"/>
          <a:srcRect/>
          <a:stretch>
            <a:fillRect/>
          </a:stretch>
        </p:blipFill>
        <p:spPr bwMode="auto">
          <a:xfrm>
            <a:off x="7407007" y="3584471"/>
            <a:ext cx="541877" cy="574380"/>
          </a:xfrm>
          <a:prstGeom prst="rect">
            <a:avLst/>
          </a:prstGeom>
          <a:noFill/>
          <a:ln w="9525">
            <a:noFill/>
            <a:miter lim="800000"/>
            <a:headEnd/>
            <a:tailEnd/>
          </a:ln>
        </p:spPr>
      </p:pic>
      <p:pic>
        <p:nvPicPr>
          <p:cNvPr id="57" name="Grafický objekt 56" descr="Znak začiarknutia"/>
          <p:cNvPicPr>
            <a:picLocks noChangeAspect="1" noChangeArrowheads="1"/>
          </p:cNvPicPr>
          <p:nvPr/>
        </p:nvPicPr>
        <p:blipFill>
          <a:blip r:embed="rId4" cstate="print"/>
          <a:srcRect/>
          <a:stretch>
            <a:fillRect/>
          </a:stretch>
        </p:blipFill>
        <p:spPr bwMode="auto">
          <a:xfrm>
            <a:off x="5303330" y="2349340"/>
            <a:ext cx="531012" cy="565742"/>
          </a:xfrm>
          <a:prstGeom prst="rect">
            <a:avLst/>
          </a:prstGeom>
          <a:noFill/>
          <a:ln w="9525">
            <a:noFill/>
            <a:miter lim="800000"/>
            <a:headEnd/>
            <a:tailEnd/>
          </a:ln>
        </p:spPr>
      </p:pic>
      <p:pic>
        <p:nvPicPr>
          <p:cNvPr id="58" name="Grafický objekt 57" descr="Znak začiarknutia"/>
          <p:cNvPicPr>
            <a:picLocks noChangeAspect="1" noChangeArrowheads="1"/>
          </p:cNvPicPr>
          <p:nvPr/>
        </p:nvPicPr>
        <p:blipFill>
          <a:blip r:embed="rId4" cstate="print"/>
          <a:srcRect/>
          <a:stretch>
            <a:fillRect/>
          </a:stretch>
        </p:blipFill>
        <p:spPr bwMode="auto">
          <a:xfrm>
            <a:off x="6130405" y="3070553"/>
            <a:ext cx="532370" cy="562862"/>
          </a:xfrm>
          <a:prstGeom prst="rect">
            <a:avLst/>
          </a:prstGeom>
          <a:noFill/>
          <a:ln w="9525">
            <a:noFill/>
            <a:miter lim="800000"/>
            <a:headEnd/>
            <a:tailEnd/>
          </a:ln>
        </p:spPr>
      </p:pic>
      <p:pic>
        <p:nvPicPr>
          <p:cNvPr id="59" name="Grafický objekt 58" descr="Znak začiarknutia"/>
          <p:cNvPicPr>
            <a:picLocks noChangeAspect="1" noChangeArrowheads="1"/>
          </p:cNvPicPr>
          <p:nvPr/>
        </p:nvPicPr>
        <p:blipFill>
          <a:blip r:embed="rId4" cstate="print"/>
          <a:srcRect/>
          <a:stretch>
            <a:fillRect/>
          </a:stretch>
        </p:blipFill>
        <p:spPr bwMode="auto">
          <a:xfrm>
            <a:off x="6665491" y="2244254"/>
            <a:ext cx="533729" cy="565741"/>
          </a:xfrm>
          <a:prstGeom prst="rect">
            <a:avLst/>
          </a:prstGeom>
          <a:noFill/>
          <a:ln w="9525">
            <a:noFill/>
            <a:miter lim="800000"/>
            <a:headEnd/>
            <a:tailEnd/>
          </a:ln>
        </p:spPr>
      </p:pic>
      <p:sp>
        <p:nvSpPr>
          <p:cNvPr id="47" name="BlokTextu 46"/>
          <p:cNvSpPr txBox="1"/>
          <p:nvPr/>
        </p:nvSpPr>
        <p:spPr>
          <a:xfrm>
            <a:off x="985971" y="3168443"/>
            <a:ext cx="1439810" cy="342559"/>
          </a:xfrm>
          <a:prstGeom prst="rect">
            <a:avLst/>
          </a:prstGeom>
          <a:noFill/>
        </p:spPr>
        <p:txBody>
          <a:bodyPr wrap="none" lIns="80165" tIns="40083" rIns="80165" bIns="40083">
            <a:spAutoFit/>
          </a:bodyPr>
          <a:lstStyle/>
          <a:p>
            <a:pPr>
              <a:defRPr/>
            </a:pPr>
            <a:r>
              <a:rPr lang="en-US" sz="1700" dirty="0">
                <a:solidFill>
                  <a:srgbClr val="FF0000"/>
                </a:solidFill>
                <a:latin typeface="Calibri" panose="020F0502020204030204" pitchFamily="34" charset="0"/>
                <a:cs typeface="Calibri" panose="020F0502020204030204" pitchFamily="34" charset="0"/>
              </a:rPr>
              <a:t>IVS 2021-2024</a:t>
            </a:r>
            <a:endParaRPr lang="sk-SK" sz="1700" dirty="0">
              <a:solidFill>
                <a:srgbClr val="FF0000"/>
              </a:solidFill>
              <a:latin typeface="Calibri" panose="020F0502020204030204" pitchFamily="34" charset="0"/>
              <a:cs typeface="Calibri" panose="020F0502020204030204" pitchFamily="34" charset="0"/>
            </a:endParaRPr>
          </a:p>
        </p:txBody>
      </p:sp>
      <p:cxnSp>
        <p:nvCxnSpPr>
          <p:cNvPr id="48" name="Rovná spojnica 47"/>
          <p:cNvCxnSpPr>
            <a:cxnSpLocks/>
          </p:cNvCxnSpPr>
          <p:nvPr/>
        </p:nvCxnSpPr>
        <p:spPr>
          <a:xfrm>
            <a:off x="2785437" y="1082539"/>
            <a:ext cx="0" cy="1132924"/>
          </a:xfrm>
          <a:prstGeom prst="line">
            <a:avLst/>
          </a:prstGeom>
          <a:ln w="38100">
            <a:solidFill>
              <a:srgbClr val="FF0066"/>
            </a:solidFill>
            <a:prstDash val="dash"/>
          </a:ln>
        </p:spPr>
        <p:style>
          <a:lnRef idx="1">
            <a:schemeClr val="accent1"/>
          </a:lnRef>
          <a:fillRef idx="0">
            <a:schemeClr val="accent1"/>
          </a:fillRef>
          <a:effectRef idx="0">
            <a:schemeClr val="accent1"/>
          </a:effectRef>
          <a:fontRef idx="minor">
            <a:schemeClr val="tx1"/>
          </a:fontRef>
        </p:style>
      </p:cxnSp>
      <p:pic>
        <p:nvPicPr>
          <p:cNvPr id="52" name="Grafický objekt 2" descr="Znak začiarknutia"/>
          <p:cNvPicPr>
            <a:picLocks noChangeAspect="1" noChangeArrowheads="1"/>
          </p:cNvPicPr>
          <p:nvPr/>
        </p:nvPicPr>
        <p:blipFill>
          <a:blip r:embed="rId4" cstate="print"/>
          <a:srcRect/>
          <a:stretch>
            <a:fillRect/>
          </a:stretch>
        </p:blipFill>
        <p:spPr bwMode="auto">
          <a:xfrm>
            <a:off x="2376652" y="3070553"/>
            <a:ext cx="532370" cy="562862"/>
          </a:xfrm>
          <a:prstGeom prst="rect">
            <a:avLst/>
          </a:prstGeom>
          <a:noFill/>
          <a:ln w="9525">
            <a:noFill/>
            <a:miter lim="800000"/>
            <a:headEnd/>
            <a:tailEnd/>
          </a:ln>
        </p:spPr>
      </p:pic>
      <p:cxnSp>
        <p:nvCxnSpPr>
          <p:cNvPr id="53" name="Rovná spojnica 52"/>
          <p:cNvCxnSpPr>
            <a:cxnSpLocks/>
          </p:cNvCxnSpPr>
          <p:nvPr/>
        </p:nvCxnSpPr>
        <p:spPr>
          <a:xfrm>
            <a:off x="3647822" y="1046551"/>
            <a:ext cx="0" cy="1282636"/>
          </a:xfrm>
          <a:prstGeom prst="line">
            <a:avLst/>
          </a:prstGeom>
          <a:ln w="38100">
            <a:solidFill>
              <a:srgbClr val="FF0066"/>
            </a:solidFill>
            <a:prstDash val="dash"/>
          </a:ln>
        </p:spPr>
        <p:style>
          <a:lnRef idx="1">
            <a:schemeClr val="accent1"/>
          </a:lnRef>
          <a:fillRef idx="0">
            <a:schemeClr val="accent1"/>
          </a:fillRef>
          <a:effectRef idx="0">
            <a:schemeClr val="accent1"/>
          </a:effectRef>
          <a:fontRef idx="minor">
            <a:schemeClr val="tx1"/>
          </a:fontRef>
        </p:style>
      </p:cxnSp>
      <p:pic>
        <p:nvPicPr>
          <p:cNvPr id="60" name="Grafický objekt 2" descr="Znak začiarknutia"/>
          <p:cNvPicPr>
            <a:picLocks noChangeAspect="1" noChangeArrowheads="1"/>
          </p:cNvPicPr>
          <p:nvPr/>
        </p:nvPicPr>
        <p:blipFill>
          <a:blip r:embed="rId4" cstate="print"/>
          <a:srcRect/>
          <a:stretch>
            <a:fillRect/>
          </a:stretch>
        </p:blipFill>
        <p:spPr bwMode="auto">
          <a:xfrm>
            <a:off x="3239038" y="3077751"/>
            <a:ext cx="532370" cy="564302"/>
          </a:xfrm>
          <a:prstGeom prst="rect">
            <a:avLst/>
          </a:prstGeom>
          <a:noFill/>
          <a:ln w="9525">
            <a:noFill/>
            <a:miter lim="800000"/>
            <a:headEnd/>
            <a:tailEnd/>
          </a:ln>
        </p:spPr>
      </p:pic>
      <p:sp>
        <p:nvSpPr>
          <p:cNvPr id="2" name="Obdĺžnik 1"/>
          <p:cNvSpPr/>
          <p:nvPr/>
        </p:nvSpPr>
        <p:spPr>
          <a:xfrm>
            <a:off x="7571336" y="2277363"/>
            <a:ext cx="107288" cy="1249526"/>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80165" tIns="40083" rIns="80165" bIns="40083" anchor="ctr"/>
          <a:lstStyle/>
          <a:p>
            <a:pPr algn="ctr">
              <a:defRPr/>
            </a:pPr>
            <a:endParaRPr lang="sk-SK" sz="23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585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584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585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585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9"/>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55"/>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5855"/>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35854"/>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40"/>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nodeType="clickEffect">
                                  <p:stCondLst>
                                    <p:cond delay="0"/>
                                  </p:stCondLst>
                                  <p:childTnLst>
                                    <p:set>
                                      <p:cBhvr>
                                        <p:cTn id="50" dur="1" fill="hold">
                                          <p:stCondLst>
                                            <p:cond delay="0"/>
                                          </p:stCondLst>
                                        </p:cTn>
                                        <p:tgtEl>
                                          <p:spTgt spid="5"/>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41"/>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42"/>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nodeType="clickEffect">
                                  <p:stCondLst>
                                    <p:cond delay="0"/>
                                  </p:stCondLst>
                                  <p:childTnLst>
                                    <p:set>
                                      <p:cBhvr>
                                        <p:cTn id="58" dur="1" fill="hold">
                                          <p:stCondLst>
                                            <p:cond delay="0"/>
                                          </p:stCondLst>
                                        </p:cTn>
                                        <p:tgtEl>
                                          <p:spTgt spid="35869"/>
                                        </p:tgtEl>
                                        <p:attrNameLst>
                                          <p:attrName>style.visibility</p:attrName>
                                        </p:attrNameLst>
                                      </p:cBhvr>
                                      <p:to>
                                        <p:strVal val="visible"/>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nodeType="clickEffect">
                                  <p:stCondLst>
                                    <p:cond delay="0"/>
                                  </p:stCondLst>
                                  <p:childTnLst>
                                    <p:set>
                                      <p:cBhvr>
                                        <p:cTn id="62" dur="1" fill="hold">
                                          <p:stCondLst>
                                            <p:cond delay="0"/>
                                          </p:stCondLst>
                                        </p:cTn>
                                        <p:tgtEl>
                                          <p:spTgt spid="35868"/>
                                        </p:tgtEl>
                                        <p:attrNameLst>
                                          <p:attrName>style.visibility</p:attrName>
                                        </p:attrNameLst>
                                      </p:cBhvr>
                                      <p:to>
                                        <p:strVal val="visible"/>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1" presetClass="entr" presetSubtype="0" fill="hold" nodeType="clickEffect">
                                  <p:stCondLst>
                                    <p:cond delay="0"/>
                                  </p:stCondLst>
                                  <p:childTnLst>
                                    <p:set>
                                      <p:cBhvr>
                                        <p:cTn id="66" dur="1" fill="hold">
                                          <p:stCondLst>
                                            <p:cond delay="0"/>
                                          </p:stCondLst>
                                        </p:cTn>
                                        <p:tgtEl>
                                          <p:spTgt spid="49"/>
                                        </p:tgtEl>
                                        <p:attrNameLst>
                                          <p:attrName>style.visibility</p:attrName>
                                        </p:attrNameLst>
                                      </p:cBhvr>
                                      <p:to>
                                        <p:strVal val="visible"/>
                                      </p:to>
                                    </p:set>
                                  </p:childTnLst>
                                </p:cTn>
                              </p:par>
                            </p:childTnLst>
                          </p:cTn>
                        </p:par>
                      </p:childTnLst>
                    </p:cTn>
                  </p:par>
                  <p:par>
                    <p:cTn id="67" fill="hold" nodeType="clickPar">
                      <p:stCondLst>
                        <p:cond delay="indefinite"/>
                      </p:stCondLst>
                      <p:childTnLst>
                        <p:par>
                          <p:cTn id="68" fill="hold" nodeType="withGroup">
                            <p:stCondLst>
                              <p:cond delay="0"/>
                            </p:stCondLst>
                            <p:childTnLst>
                              <p:par>
                                <p:cTn id="69" presetID="1" presetClass="entr" presetSubtype="0" fill="hold" nodeType="clickEffect">
                                  <p:stCondLst>
                                    <p:cond delay="0"/>
                                  </p:stCondLst>
                                  <p:childTnLst>
                                    <p:set>
                                      <p:cBhvr>
                                        <p:cTn id="70" dur="1" fill="hold">
                                          <p:stCondLst>
                                            <p:cond delay="0"/>
                                          </p:stCondLst>
                                        </p:cTn>
                                        <p:tgtEl>
                                          <p:spTgt spid="57"/>
                                        </p:tgtEl>
                                        <p:attrNameLst>
                                          <p:attrName>style.visibility</p:attrName>
                                        </p:attrNameLst>
                                      </p:cBhvr>
                                      <p:to>
                                        <p:strVal val="visible"/>
                                      </p:to>
                                    </p:set>
                                  </p:childTnLst>
                                </p:cTn>
                              </p:par>
                            </p:childTnLst>
                          </p:cTn>
                        </p:par>
                      </p:childTnLst>
                    </p:cTn>
                  </p:par>
                  <p:par>
                    <p:cTn id="71" fill="hold" nodeType="clickPar">
                      <p:stCondLst>
                        <p:cond delay="indefinite"/>
                      </p:stCondLst>
                      <p:childTnLst>
                        <p:par>
                          <p:cTn id="72" fill="hold" nodeType="withGroup">
                            <p:stCondLst>
                              <p:cond delay="0"/>
                            </p:stCondLst>
                            <p:childTnLst>
                              <p:par>
                                <p:cTn id="73" presetID="1" presetClass="entr" presetSubtype="0" fill="hold" nodeType="clickEffect">
                                  <p:stCondLst>
                                    <p:cond delay="0"/>
                                  </p:stCondLst>
                                  <p:childTnLst>
                                    <p:set>
                                      <p:cBhvr>
                                        <p:cTn id="74" dur="1" fill="hold">
                                          <p:stCondLst>
                                            <p:cond delay="0"/>
                                          </p:stCondLst>
                                        </p:cTn>
                                        <p:tgtEl>
                                          <p:spTgt spid="35871"/>
                                        </p:tgtEl>
                                        <p:attrNameLst>
                                          <p:attrName>style.visibility</p:attrName>
                                        </p:attrNameLst>
                                      </p:cBhvr>
                                      <p:to>
                                        <p:strVal val="visible"/>
                                      </p:to>
                                    </p:set>
                                  </p:childTnLst>
                                </p:cTn>
                              </p:par>
                            </p:childTnLst>
                          </p:cTn>
                        </p:par>
                      </p:childTnLst>
                    </p:cTn>
                  </p:par>
                  <p:par>
                    <p:cTn id="75" fill="hold" nodeType="clickPar">
                      <p:stCondLst>
                        <p:cond delay="indefinite"/>
                      </p:stCondLst>
                      <p:childTnLst>
                        <p:par>
                          <p:cTn id="76" fill="hold" nodeType="withGroup">
                            <p:stCondLst>
                              <p:cond delay="0"/>
                            </p:stCondLst>
                            <p:childTnLst>
                              <p:par>
                                <p:cTn id="77" presetID="1" presetClass="entr" presetSubtype="0" fill="hold" nodeType="clickEffect">
                                  <p:stCondLst>
                                    <p:cond delay="0"/>
                                  </p:stCondLst>
                                  <p:childTnLst>
                                    <p:set>
                                      <p:cBhvr>
                                        <p:cTn id="78" dur="1" fill="hold">
                                          <p:stCondLst>
                                            <p:cond delay="0"/>
                                          </p:stCondLst>
                                        </p:cTn>
                                        <p:tgtEl>
                                          <p:spTgt spid="35870"/>
                                        </p:tgtEl>
                                        <p:attrNameLst>
                                          <p:attrName>style.visibility</p:attrName>
                                        </p:attrNameLst>
                                      </p:cBhvr>
                                      <p:to>
                                        <p:strVal val="visible"/>
                                      </p:to>
                                    </p:set>
                                  </p:childTnLst>
                                </p:cTn>
                              </p:par>
                            </p:childTnLst>
                          </p:cTn>
                        </p:par>
                      </p:childTnLst>
                    </p:cTn>
                  </p:par>
                  <p:par>
                    <p:cTn id="79" fill="hold" nodeType="clickPar">
                      <p:stCondLst>
                        <p:cond delay="indefinite"/>
                      </p:stCondLst>
                      <p:childTnLst>
                        <p:par>
                          <p:cTn id="80" fill="hold" nodeType="withGroup">
                            <p:stCondLst>
                              <p:cond delay="0"/>
                            </p:stCondLst>
                            <p:childTnLst>
                              <p:par>
                                <p:cTn id="81" presetID="1" presetClass="entr" presetSubtype="0" fill="hold" nodeType="clickEffect">
                                  <p:stCondLst>
                                    <p:cond delay="0"/>
                                  </p:stCondLst>
                                  <p:childTnLst>
                                    <p:set>
                                      <p:cBhvr>
                                        <p:cTn id="82" dur="1" fill="hold">
                                          <p:stCondLst>
                                            <p:cond delay="0"/>
                                          </p:stCondLst>
                                        </p:cTn>
                                        <p:tgtEl>
                                          <p:spTgt spid="50"/>
                                        </p:tgtEl>
                                        <p:attrNameLst>
                                          <p:attrName>style.visibility</p:attrName>
                                        </p:attrNameLst>
                                      </p:cBhvr>
                                      <p:to>
                                        <p:strVal val="visible"/>
                                      </p:to>
                                    </p:set>
                                  </p:childTnLst>
                                </p:cTn>
                              </p:par>
                            </p:childTnLst>
                          </p:cTn>
                        </p:par>
                      </p:childTnLst>
                    </p:cTn>
                  </p:par>
                  <p:par>
                    <p:cTn id="83" fill="hold" nodeType="clickPar">
                      <p:stCondLst>
                        <p:cond delay="indefinite"/>
                      </p:stCondLst>
                      <p:childTnLst>
                        <p:par>
                          <p:cTn id="84" fill="hold" nodeType="withGroup">
                            <p:stCondLst>
                              <p:cond delay="0"/>
                            </p:stCondLst>
                            <p:childTnLst>
                              <p:par>
                                <p:cTn id="85" presetID="1" presetClass="entr" presetSubtype="0" fill="hold" nodeType="clickEffect">
                                  <p:stCondLst>
                                    <p:cond delay="0"/>
                                  </p:stCondLst>
                                  <p:childTnLst>
                                    <p:set>
                                      <p:cBhvr>
                                        <p:cTn id="86" dur="1" fill="hold">
                                          <p:stCondLst>
                                            <p:cond delay="0"/>
                                          </p:stCondLst>
                                        </p:cTn>
                                        <p:tgtEl>
                                          <p:spTgt spid="58"/>
                                        </p:tgtEl>
                                        <p:attrNameLst>
                                          <p:attrName>style.visibility</p:attrName>
                                        </p:attrNameLst>
                                      </p:cBhvr>
                                      <p:to>
                                        <p:strVal val="visible"/>
                                      </p:to>
                                    </p:set>
                                  </p:childTnLst>
                                </p:cTn>
                              </p:par>
                            </p:childTnLst>
                          </p:cTn>
                        </p:par>
                      </p:childTnLst>
                    </p:cTn>
                  </p:par>
                  <p:par>
                    <p:cTn id="87" fill="hold" nodeType="clickPar">
                      <p:stCondLst>
                        <p:cond delay="indefinite"/>
                      </p:stCondLst>
                      <p:childTnLst>
                        <p:par>
                          <p:cTn id="88" fill="hold" nodeType="withGroup">
                            <p:stCondLst>
                              <p:cond delay="0"/>
                            </p:stCondLst>
                            <p:childTnLst>
                              <p:par>
                                <p:cTn id="89" presetID="1" presetClass="entr" presetSubtype="0" fill="hold" nodeType="clickEffect">
                                  <p:stCondLst>
                                    <p:cond delay="0"/>
                                  </p:stCondLst>
                                  <p:childTnLst>
                                    <p:set>
                                      <p:cBhvr>
                                        <p:cTn id="90" dur="1" fill="hold">
                                          <p:stCondLst>
                                            <p:cond delay="0"/>
                                          </p:stCondLst>
                                        </p:cTn>
                                        <p:tgtEl>
                                          <p:spTgt spid="35873"/>
                                        </p:tgtEl>
                                        <p:attrNameLst>
                                          <p:attrName>style.visibility</p:attrName>
                                        </p:attrNameLst>
                                      </p:cBhvr>
                                      <p:to>
                                        <p:strVal val="visible"/>
                                      </p:to>
                                    </p:set>
                                  </p:childTnLst>
                                </p:cTn>
                              </p:par>
                            </p:childTnLst>
                          </p:cTn>
                        </p:par>
                      </p:childTnLst>
                    </p:cTn>
                  </p:par>
                  <p:par>
                    <p:cTn id="91" fill="hold" nodeType="clickPar">
                      <p:stCondLst>
                        <p:cond delay="indefinite"/>
                      </p:stCondLst>
                      <p:childTnLst>
                        <p:par>
                          <p:cTn id="92" fill="hold" nodeType="withGroup">
                            <p:stCondLst>
                              <p:cond delay="0"/>
                            </p:stCondLst>
                            <p:childTnLst>
                              <p:par>
                                <p:cTn id="93" presetID="1" presetClass="entr" presetSubtype="0" fill="hold" nodeType="clickEffect">
                                  <p:stCondLst>
                                    <p:cond delay="0"/>
                                  </p:stCondLst>
                                  <p:childTnLst>
                                    <p:set>
                                      <p:cBhvr>
                                        <p:cTn id="94" dur="1" fill="hold">
                                          <p:stCondLst>
                                            <p:cond delay="0"/>
                                          </p:stCondLst>
                                        </p:cTn>
                                        <p:tgtEl>
                                          <p:spTgt spid="35872"/>
                                        </p:tgtEl>
                                        <p:attrNameLst>
                                          <p:attrName>style.visibility</p:attrName>
                                        </p:attrNameLst>
                                      </p:cBhvr>
                                      <p:to>
                                        <p:strVal val="visible"/>
                                      </p:to>
                                    </p:set>
                                  </p:childTnLst>
                                </p:cTn>
                              </p:par>
                            </p:childTnLst>
                          </p:cTn>
                        </p:par>
                      </p:childTnLst>
                    </p:cTn>
                  </p:par>
                  <p:par>
                    <p:cTn id="95" fill="hold" nodeType="clickPar">
                      <p:stCondLst>
                        <p:cond delay="indefinite"/>
                      </p:stCondLst>
                      <p:childTnLst>
                        <p:par>
                          <p:cTn id="96" fill="hold" nodeType="withGroup">
                            <p:stCondLst>
                              <p:cond delay="0"/>
                            </p:stCondLst>
                            <p:childTnLst>
                              <p:par>
                                <p:cTn id="97" presetID="1" presetClass="entr" presetSubtype="0" fill="hold" nodeType="clickEffect">
                                  <p:stCondLst>
                                    <p:cond delay="0"/>
                                  </p:stCondLst>
                                  <p:childTnLst>
                                    <p:set>
                                      <p:cBhvr>
                                        <p:cTn id="98" dur="1" fill="hold">
                                          <p:stCondLst>
                                            <p:cond delay="0"/>
                                          </p:stCondLst>
                                        </p:cTn>
                                        <p:tgtEl>
                                          <p:spTgt spid="51"/>
                                        </p:tgtEl>
                                        <p:attrNameLst>
                                          <p:attrName>style.visibility</p:attrName>
                                        </p:attrNameLst>
                                      </p:cBhvr>
                                      <p:to>
                                        <p:strVal val="visible"/>
                                      </p:to>
                                    </p:set>
                                  </p:childTnLst>
                                </p:cTn>
                              </p:par>
                            </p:childTnLst>
                          </p:cTn>
                        </p:par>
                      </p:childTnLst>
                    </p:cTn>
                  </p:par>
                  <p:par>
                    <p:cTn id="99" fill="hold" nodeType="clickPar">
                      <p:stCondLst>
                        <p:cond delay="indefinite"/>
                      </p:stCondLst>
                      <p:childTnLst>
                        <p:par>
                          <p:cTn id="100" fill="hold" nodeType="withGroup">
                            <p:stCondLst>
                              <p:cond delay="0"/>
                            </p:stCondLst>
                            <p:childTnLst>
                              <p:par>
                                <p:cTn id="101" presetID="1" presetClass="entr" presetSubtype="0" fill="hold" nodeType="clickEffect">
                                  <p:stCondLst>
                                    <p:cond delay="0"/>
                                  </p:stCondLst>
                                  <p:childTnLst>
                                    <p:set>
                                      <p:cBhvr>
                                        <p:cTn id="102" dur="1" fill="hold">
                                          <p:stCondLst>
                                            <p:cond delay="0"/>
                                          </p:stCondLst>
                                        </p:cTn>
                                        <p:tgtEl>
                                          <p:spTgt spid="59"/>
                                        </p:tgtEl>
                                        <p:attrNameLst>
                                          <p:attrName>style.visibility</p:attrName>
                                        </p:attrNameLst>
                                      </p:cBhvr>
                                      <p:to>
                                        <p:strVal val="visible"/>
                                      </p:to>
                                    </p:se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1" presetClass="entr" presetSubtype="0" fill="hold" nodeType="clickEffect">
                                  <p:stCondLst>
                                    <p:cond delay="0"/>
                                  </p:stCondLst>
                                  <p:childTnLst>
                                    <p:set>
                                      <p:cBhvr>
                                        <p:cTn id="106" dur="1" fill="hold">
                                          <p:stCondLst>
                                            <p:cond delay="0"/>
                                          </p:stCondLst>
                                        </p:cTn>
                                        <p:tgtEl>
                                          <p:spTgt spid="35878"/>
                                        </p:tgtEl>
                                        <p:attrNameLst>
                                          <p:attrName>style.visibility</p:attrName>
                                        </p:attrNameLst>
                                      </p:cBhvr>
                                      <p:to>
                                        <p:strVal val="visible"/>
                                      </p:to>
                                    </p:set>
                                  </p:childTnLst>
                                </p:cTn>
                              </p:par>
                            </p:childTnLst>
                          </p:cTn>
                        </p:par>
                      </p:childTnLst>
                    </p:cTn>
                  </p:par>
                  <p:par>
                    <p:cTn id="107" fill="hold" nodeType="clickPar">
                      <p:stCondLst>
                        <p:cond delay="indefinite"/>
                      </p:stCondLst>
                      <p:childTnLst>
                        <p:par>
                          <p:cTn id="108" fill="hold" nodeType="withGroup">
                            <p:stCondLst>
                              <p:cond delay="0"/>
                            </p:stCondLst>
                            <p:childTnLst>
                              <p:par>
                                <p:cTn id="109" presetID="1" presetClass="entr" presetSubtype="0" fill="hold" nodeType="clickEffect">
                                  <p:stCondLst>
                                    <p:cond delay="0"/>
                                  </p:stCondLst>
                                  <p:childTnLst>
                                    <p:set>
                                      <p:cBhvr>
                                        <p:cTn id="110" dur="1" fill="hold">
                                          <p:stCondLst>
                                            <p:cond delay="0"/>
                                          </p:stCondLst>
                                        </p:cTn>
                                        <p:tgtEl>
                                          <p:spTgt spid="35877"/>
                                        </p:tgtEl>
                                        <p:attrNameLst>
                                          <p:attrName>style.visibility</p:attrName>
                                        </p:attrNameLst>
                                      </p:cBhvr>
                                      <p:to>
                                        <p:strVal val="visible"/>
                                      </p:to>
                                    </p:set>
                                  </p:childTnLst>
                                </p:cTn>
                              </p:par>
                            </p:childTnLst>
                          </p:cTn>
                        </p:par>
                      </p:childTnLst>
                    </p:cTn>
                  </p:par>
                  <p:par>
                    <p:cTn id="111" fill="hold" nodeType="clickPar">
                      <p:stCondLst>
                        <p:cond delay="indefinite"/>
                      </p:stCondLst>
                      <p:childTnLst>
                        <p:par>
                          <p:cTn id="112" fill="hold" nodeType="withGroup">
                            <p:stCondLst>
                              <p:cond delay="0"/>
                            </p:stCondLst>
                            <p:childTnLst>
                              <p:par>
                                <p:cTn id="113" presetID="1" presetClass="entr" presetSubtype="0" fill="hold" nodeType="clickEffect">
                                  <p:stCondLst>
                                    <p:cond delay="0"/>
                                  </p:stCondLst>
                                  <p:childTnLst>
                                    <p:set>
                                      <p:cBhvr>
                                        <p:cTn id="114" dur="1" fill="hold">
                                          <p:stCondLst>
                                            <p:cond delay="0"/>
                                          </p:stCondLst>
                                        </p:cTn>
                                        <p:tgtEl>
                                          <p:spTgt spid="54"/>
                                        </p:tgtEl>
                                        <p:attrNameLst>
                                          <p:attrName>style.visibility</p:attrName>
                                        </p:attrNameLst>
                                      </p:cBhvr>
                                      <p:to>
                                        <p:strVal val="visible"/>
                                      </p:to>
                                    </p:se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2"/>
                                        </p:tgtEl>
                                        <p:attrNameLst>
                                          <p:attrName>style.visibility</p:attrName>
                                        </p:attrNameLst>
                                      </p:cBhvr>
                                      <p:to>
                                        <p:strVal val="visible"/>
                                      </p:to>
                                    </p:set>
                                  </p:childTnLst>
                                </p:cTn>
                              </p:par>
                            </p:childTnLst>
                          </p:cTn>
                        </p:par>
                      </p:childTnLst>
                    </p:cTn>
                  </p:par>
                  <p:par>
                    <p:cTn id="119" fill="hold" nodeType="clickPar">
                      <p:stCondLst>
                        <p:cond delay="indefinite"/>
                      </p:stCondLst>
                      <p:childTnLst>
                        <p:par>
                          <p:cTn id="120" fill="hold" nodeType="withGroup">
                            <p:stCondLst>
                              <p:cond delay="0"/>
                            </p:stCondLst>
                            <p:childTnLst>
                              <p:par>
                                <p:cTn id="121" presetID="1" presetClass="entr" presetSubtype="0" fill="hold" nodeType="clickEffect">
                                  <p:stCondLst>
                                    <p:cond delay="0"/>
                                  </p:stCondLst>
                                  <p:childTnLst>
                                    <p:set>
                                      <p:cBhvr>
                                        <p:cTn id="122" dur="1" fill="hold">
                                          <p:stCondLst>
                                            <p:cond delay="0"/>
                                          </p:stCondLst>
                                        </p:cTn>
                                        <p:tgtEl>
                                          <p:spTgt spid="56"/>
                                        </p:tgtEl>
                                        <p:attrNameLst>
                                          <p:attrName>style.visibility</p:attrName>
                                        </p:attrNameLst>
                                      </p:cBhvr>
                                      <p:to>
                                        <p:strVal val="visible"/>
                                      </p:to>
                                    </p:set>
                                  </p:childTnLst>
                                </p:cTn>
                              </p:par>
                            </p:childTnLst>
                          </p:cTn>
                        </p:par>
                      </p:childTnLst>
                    </p:cTn>
                  </p:par>
                  <p:par>
                    <p:cTn id="123" fill="hold" nodeType="clickPar">
                      <p:stCondLst>
                        <p:cond delay="indefinite"/>
                      </p:stCondLst>
                      <p:childTnLst>
                        <p:par>
                          <p:cTn id="124" fill="hold" nodeType="withGroup">
                            <p:stCondLst>
                              <p:cond delay="0"/>
                            </p:stCondLst>
                            <p:childTnLst>
                              <p:par>
                                <p:cTn id="125" presetID="1" presetClass="entr" presetSubtype="0" fill="hold" grpId="0" nodeType="clickEffect">
                                  <p:stCondLst>
                                    <p:cond delay="0"/>
                                  </p:stCondLst>
                                  <p:childTnLst>
                                    <p:set>
                                      <p:cBhvr>
                                        <p:cTn id="126" dur="1" fill="hold">
                                          <p:stCondLst>
                                            <p:cond delay="0"/>
                                          </p:stCondLst>
                                        </p:cTn>
                                        <p:tgtEl>
                                          <p:spTgt spid="47"/>
                                        </p:tgtEl>
                                        <p:attrNameLst>
                                          <p:attrName>style.visibility</p:attrName>
                                        </p:attrNameLst>
                                      </p:cBhvr>
                                      <p:to>
                                        <p:strVal val="visible"/>
                                      </p:to>
                                    </p:set>
                                  </p:childTnLst>
                                </p:cTn>
                              </p:par>
                            </p:childTnLst>
                          </p:cTn>
                        </p:par>
                      </p:childTnLst>
                    </p:cTn>
                  </p:par>
                  <p:par>
                    <p:cTn id="127" fill="hold" nodeType="clickPar">
                      <p:stCondLst>
                        <p:cond delay="indefinite"/>
                      </p:stCondLst>
                      <p:childTnLst>
                        <p:par>
                          <p:cTn id="128" fill="hold" nodeType="withGroup">
                            <p:stCondLst>
                              <p:cond delay="0"/>
                            </p:stCondLst>
                            <p:childTnLst>
                              <p:par>
                                <p:cTn id="129" presetID="1" presetClass="entr" presetSubtype="0" fill="hold" nodeType="clickEffect">
                                  <p:stCondLst>
                                    <p:cond delay="0"/>
                                  </p:stCondLst>
                                  <p:childTnLst>
                                    <p:set>
                                      <p:cBhvr>
                                        <p:cTn id="130" dur="1" fill="hold">
                                          <p:stCondLst>
                                            <p:cond delay="0"/>
                                          </p:stCondLst>
                                        </p:cTn>
                                        <p:tgtEl>
                                          <p:spTgt spid="48"/>
                                        </p:tgtEl>
                                        <p:attrNameLst>
                                          <p:attrName>style.visibility</p:attrName>
                                        </p:attrNameLst>
                                      </p:cBhvr>
                                      <p:to>
                                        <p:strVal val="visible"/>
                                      </p:to>
                                    </p:set>
                                  </p:childTnLst>
                                </p:cTn>
                              </p:par>
                            </p:childTnLst>
                          </p:cTn>
                        </p:par>
                      </p:childTnLst>
                    </p:cTn>
                  </p:par>
                  <p:par>
                    <p:cTn id="131" fill="hold" nodeType="clickPar">
                      <p:stCondLst>
                        <p:cond delay="indefinite"/>
                      </p:stCondLst>
                      <p:childTnLst>
                        <p:par>
                          <p:cTn id="132" fill="hold" nodeType="withGroup">
                            <p:stCondLst>
                              <p:cond delay="0"/>
                            </p:stCondLst>
                            <p:childTnLst>
                              <p:par>
                                <p:cTn id="133" presetID="1" presetClass="entr" presetSubtype="0" fill="hold" nodeType="clickEffect">
                                  <p:stCondLst>
                                    <p:cond delay="0"/>
                                  </p:stCondLst>
                                  <p:childTnLst>
                                    <p:set>
                                      <p:cBhvr>
                                        <p:cTn id="134" dur="1" fill="hold">
                                          <p:stCondLst>
                                            <p:cond delay="0"/>
                                          </p:stCondLst>
                                        </p:cTn>
                                        <p:tgtEl>
                                          <p:spTgt spid="52"/>
                                        </p:tgtEl>
                                        <p:attrNameLst>
                                          <p:attrName>style.visibility</p:attrName>
                                        </p:attrNameLst>
                                      </p:cBhvr>
                                      <p:to>
                                        <p:strVal val="visible"/>
                                      </p:to>
                                    </p:set>
                                  </p:childTnLst>
                                </p:cTn>
                              </p:par>
                            </p:childTnLst>
                          </p:cTn>
                        </p:par>
                      </p:childTnLst>
                    </p:cTn>
                  </p:par>
                  <p:par>
                    <p:cTn id="135" fill="hold" nodeType="clickPar">
                      <p:stCondLst>
                        <p:cond delay="indefinite"/>
                      </p:stCondLst>
                      <p:childTnLst>
                        <p:par>
                          <p:cTn id="136" fill="hold" nodeType="withGroup">
                            <p:stCondLst>
                              <p:cond delay="0"/>
                            </p:stCondLst>
                            <p:childTnLst>
                              <p:par>
                                <p:cTn id="137" presetID="1" presetClass="entr" presetSubtype="0" fill="hold" nodeType="clickEffect">
                                  <p:stCondLst>
                                    <p:cond delay="0"/>
                                  </p:stCondLst>
                                  <p:childTnLst>
                                    <p:set>
                                      <p:cBhvr>
                                        <p:cTn id="138" dur="1" fill="hold">
                                          <p:stCondLst>
                                            <p:cond delay="0"/>
                                          </p:stCondLst>
                                        </p:cTn>
                                        <p:tgtEl>
                                          <p:spTgt spid="53"/>
                                        </p:tgtEl>
                                        <p:attrNameLst>
                                          <p:attrName>style.visibility</p:attrName>
                                        </p:attrNameLst>
                                      </p:cBhvr>
                                      <p:to>
                                        <p:strVal val="visible"/>
                                      </p:to>
                                    </p:set>
                                  </p:childTnLst>
                                </p:cTn>
                              </p:par>
                            </p:childTnLst>
                          </p:cTn>
                        </p:par>
                      </p:childTnLst>
                    </p:cTn>
                  </p:par>
                  <p:par>
                    <p:cTn id="139" fill="hold" nodeType="clickPar">
                      <p:stCondLst>
                        <p:cond delay="indefinite"/>
                      </p:stCondLst>
                      <p:childTnLst>
                        <p:par>
                          <p:cTn id="140" fill="hold" nodeType="withGroup">
                            <p:stCondLst>
                              <p:cond delay="0"/>
                            </p:stCondLst>
                            <p:childTnLst>
                              <p:par>
                                <p:cTn id="141" presetID="1" presetClass="entr" presetSubtype="0" fill="hold" nodeType="clickEffect">
                                  <p:stCondLst>
                                    <p:cond delay="0"/>
                                  </p:stCondLst>
                                  <p:childTnLst>
                                    <p:set>
                                      <p:cBhvr>
                                        <p:cTn id="142" dur="1" fill="hold">
                                          <p:stCondLst>
                                            <p:cond delay="0"/>
                                          </p:stCondLst>
                                        </p:cTn>
                                        <p:tgtEl>
                                          <p:spTgt spid="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42" grpId="0" animBg="1"/>
      <p:bldP spid="47" grpId="0"/>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1867" y="295108"/>
            <a:ext cx="6714382" cy="1893003"/>
          </a:xfrm>
        </p:spPr>
        <p:txBody>
          <a:bodyPr anchor="t">
            <a:noAutofit/>
          </a:bodyPr>
          <a:lstStyle/>
          <a:p>
            <a:pPr defTabSz="442032">
              <a:defRPr/>
            </a:pPr>
            <a:r>
              <a:rPr lang="en-GB" sz="3900" dirty="0">
                <a:solidFill>
                  <a:srgbClr val="FFFF00"/>
                </a:solidFill>
              </a:rPr>
              <a:t>regel 11.2.2.1</a:t>
            </a:r>
            <a:br>
              <a:rPr lang="en-GB" sz="3900" dirty="0">
                <a:solidFill>
                  <a:srgbClr val="FFFF00"/>
                </a:solidFill>
              </a:rPr>
            </a:br>
            <a:r>
              <a:rPr lang="en-GB" sz="3900" dirty="0" err="1">
                <a:solidFill>
                  <a:srgbClr val="FFFF00"/>
                </a:solidFill>
              </a:rPr>
              <a:t>Indringen</a:t>
            </a:r>
            <a:r>
              <a:rPr lang="en-GB" sz="3900" dirty="0">
                <a:solidFill>
                  <a:srgbClr val="FFFF00"/>
                </a:solidFill>
              </a:rPr>
              <a:t> </a:t>
            </a:r>
            <a:r>
              <a:rPr lang="en-GB" sz="3900" dirty="0" err="1">
                <a:solidFill>
                  <a:srgbClr val="FFFF00"/>
                </a:solidFill>
              </a:rPr>
              <a:t>onder</a:t>
            </a:r>
            <a:r>
              <a:rPr lang="en-GB" sz="3900" dirty="0">
                <a:solidFill>
                  <a:srgbClr val="FFFF00"/>
                </a:solidFill>
              </a:rPr>
              <a:t> het net</a:t>
            </a:r>
            <a:br>
              <a:rPr lang="en-GB" sz="4200" dirty="0">
                <a:solidFill>
                  <a:srgbClr val="FFFF00"/>
                </a:solidFill>
              </a:rPr>
            </a:br>
            <a:r>
              <a:rPr lang="en-GB" dirty="0">
                <a:solidFill>
                  <a:srgbClr val="FFFF00"/>
                </a:solidFill>
              </a:rPr>
              <a:t> </a:t>
            </a:r>
          </a:p>
        </p:txBody>
      </p:sp>
      <p:sp>
        <p:nvSpPr>
          <p:cNvPr id="218115" name="Subtitle 2"/>
          <p:cNvSpPr>
            <a:spLocks noGrp="1"/>
          </p:cNvSpPr>
          <p:nvPr>
            <p:ph type="subTitle" idx="1"/>
          </p:nvPr>
        </p:nvSpPr>
        <p:spPr>
          <a:xfrm>
            <a:off x="310290" y="2188358"/>
            <a:ext cx="8364860" cy="4309597"/>
          </a:xfrm>
        </p:spPr>
        <p:txBody>
          <a:bodyPr tIns="40083" bIns="40083" rtlCol="0">
            <a:normAutofit/>
          </a:bodyPr>
          <a:lstStyle/>
          <a:p>
            <a:pPr algn="l" defTabSz="442032">
              <a:spcAft>
                <a:spcPts val="580"/>
              </a:spcAft>
              <a:defRPr/>
            </a:pPr>
            <a:r>
              <a:rPr lang="nl-BE" altLang="en-US" sz="2800" dirty="0"/>
              <a:t>het is toegelaten het kamp van de tegenstander met de voet(en) aan te raken, op voorwaarde dat minstens een gedeelte van de voet(en) in contact blijft met de middenlijn of zich boven de middenlijn bevindt </a:t>
            </a:r>
            <a:r>
              <a:rPr lang="nl-BE" altLang="en-US" sz="2800" dirty="0">
                <a:solidFill>
                  <a:srgbClr val="FF0000"/>
                </a:solidFill>
              </a:rPr>
              <a:t>en dat deze actie het spel van de tegenstander niet hindert</a:t>
            </a:r>
            <a:endParaRPr lang="en-GB" altLang="en-US" sz="2800" dirty="0">
              <a:solidFill>
                <a:srgbClr val="FF0000"/>
              </a:solidFill>
              <a:highlight>
                <a:srgbClr val="FFFF00"/>
              </a:highligh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1867" y="295108"/>
            <a:ext cx="6714382" cy="1893003"/>
          </a:xfrm>
        </p:spPr>
        <p:txBody>
          <a:bodyPr anchor="t">
            <a:noAutofit/>
          </a:bodyPr>
          <a:lstStyle/>
          <a:p>
            <a:pPr defTabSz="442032">
              <a:defRPr/>
            </a:pPr>
            <a:r>
              <a:rPr lang="en-GB" sz="3900" dirty="0">
                <a:solidFill>
                  <a:srgbClr val="FFFF00"/>
                </a:solidFill>
              </a:rPr>
              <a:t>regel 12.5.1</a:t>
            </a:r>
            <a:br>
              <a:rPr lang="en-GB" sz="3900" dirty="0">
                <a:solidFill>
                  <a:srgbClr val="FFFF00"/>
                </a:solidFill>
              </a:rPr>
            </a:br>
            <a:r>
              <a:rPr lang="en-GB" sz="3900" dirty="0">
                <a:solidFill>
                  <a:srgbClr val="FFFF00"/>
                </a:solidFill>
              </a:rPr>
              <a:t>Scherm</a:t>
            </a:r>
            <a:br>
              <a:rPr lang="en-GB" sz="4200" dirty="0">
                <a:solidFill>
                  <a:srgbClr val="FFFF00"/>
                </a:solidFill>
              </a:rPr>
            </a:br>
            <a:r>
              <a:rPr lang="en-GB" dirty="0">
                <a:solidFill>
                  <a:srgbClr val="FFFF00"/>
                </a:solidFill>
              </a:rPr>
              <a:t> </a:t>
            </a:r>
          </a:p>
        </p:txBody>
      </p:sp>
      <p:sp>
        <p:nvSpPr>
          <p:cNvPr id="37891" name="Subtitle 2"/>
          <p:cNvSpPr>
            <a:spLocks noGrp="1" noChangeArrowheads="1"/>
          </p:cNvSpPr>
          <p:nvPr>
            <p:ph type="subTitle" idx="1"/>
          </p:nvPr>
        </p:nvSpPr>
        <p:spPr>
          <a:xfrm>
            <a:off x="309644" y="2188111"/>
            <a:ext cx="8365816" cy="4310003"/>
          </a:xfrm>
        </p:spPr>
        <p:txBody>
          <a:bodyPr tIns="40083" bIns="40083"/>
          <a:lstStyle/>
          <a:p>
            <a:pPr algn="l" eaLnBrk="1" hangingPunct="1"/>
            <a:r>
              <a:rPr lang="nl-BE" altLang="en-US" sz="2800" dirty="0"/>
              <a:t>De spelers van de opslaggevende ploeg mogen, door een individueel of collectief scherm, de tegenstanders niet beletten </a:t>
            </a:r>
            <a:r>
              <a:rPr lang="nl-BE" altLang="en-US" sz="2800" dirty="0">
                <a:solidFill>
                  <a:srgbClr val="FF0000"/>
                </a:solidFill>
              </a:rPr>
              <a:t>de opslag zelf</a:t>
            </a:r>
            <a:r>
              <a:rPr lang="nl-BE" altLang="en-US" sz="2800" dirty="0">
                <a:solidFill>
                  <a:srgbClr val="0F496F"/>
                </a:solidFill>
              </a:rPr>
              <a:t> </a:t>
            </a:r>
            <a:r>
              <a:rPr lang="nl-BE" altLang="en-US" sz="2800" dirty="0"/>
              <a:t>en het traject van de bal te zien.</a:t>
            </a:r>
            <a:endParaRPr lang="en-GB" altLang="en-US" sz="28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troom">
  <a:themeElements>
    <a:clrScheme name="Stroom">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Stroom">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Stroom">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59</TotalTime>
  <Words>898</Words>
  <Application>Microsoft Office PowerPoint</Application>
  <PresentationFormat>Diavoorstelling (4:3)</PresentationFormat>
  <Paragraphs>63</Paragraphs>
  <Slides>16</Slides>
  <Notes>0</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16</vt:i4>
      </vt:variant>
    </vt:vector>
  </HeadingPairs>
  <TitlesOfParts>
    <vt:vector size="23" baseType="lpstr">
      <vt:lpstr>Arial</vt:lpstr>
      <vt:lpstr>Calibri</vt:lpstr>
      <vt:lpstr>Constantia</vt:lpstr>
      <vt:lpstr>Corbel</vt:lpstr>
      <vt:lpstr>Times New Roman</vt:lpstr>
      <vt:lpstr>Wingdings 2</vt:lpstr>
      <vt:lpstr>Stroom</vt:lpstr>
      <vt:lpstr>PowerPoint-presentatie</vt:lpstr>
      <vt:lpstr>regel 1.4.6 Strafruimte  </vt:lpstr>
      <vt:lpstr>regel 4.1.2 Samenstelling van de ploeg   </vt:lpstr>
      <vt:lpstr>regel 7.4.3 Opstelling  </vt:lpstr>
      <vt:lpstr>regel 7.4.3.1 Opstelling  </vt:lpstr>
      <vt:lpstr>PowerPoint-presentatie</vt:lpstr>
      <vt:lpstr>PowerPoint-presentatie</vt:lpstr>
      <vt:lpstr>regel 11.2.2.1 Indringen onder het net  </vt:lpstr>
      <vt:lpstr>regel 12.5.1 Scherm  </vt:lpstr>
      <vt:lpstr>regel 12.5.2 Scherm  </vt:lpstr>
      <vt:lpstr>regel 15.2.4 Opeenvolging van reglementaire onderbrekingen  </vt:lpstr>
      <vt:lpstr>regel 15.7 Uitzonderlijke spelerswissel  </vt:lpstr>
      <vt:lpstr>regel 15.2.7 Uitzonderlijke spelerswissel … vervolg …</vt:lpstr>
      <vt:lpstr>regel 15.8 Spelerswissel ten gevolge van een uitwijzing of uitsluiting  </vt:lpstr>
      <vt:lpstr>regel 21.3.2.1 Uitwijzing    </vt:lpstr>
      <vt:lpstr>regel 21.3.2.1 Uitwijzing … vervolg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PC Gebruiker</dc:creator>
  <cp:lastModifiedBy>Katrien Scheers</cp:lastModifiedBy>
  <cp:revision>2</cp:revision>
  <dcterms:created xsi:type="dcterms:W3CDTF">2022-08-23T09:43:07Z</dcterms:created>
  <dcterms:modified xsi:type="dcterms:W3CDTF">2022-09-07T07:29:53Z</dcterms:modified>
</cp:coreProperties>
</file>